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4"/>
  </p:sldMasterIdLst>
  <p:notesMasterIdLst>
    <p:notesMasterId r:id="rId29"/>
  </p:notesMasterIdLst>
  <p:handoutMasterIdLst>
    <p:handoutMasterId r:id="rId30"/>
  </p:handoutMasterIdLst>
  <p:sldIdLst>
    <p:sldId id="256" r:id="rId5"/>
    <p:sldId id="258" r:id="rId6"/>
    <p:sldId id="257" r:id="rId7"/>
    <p:sldId id="259" r:id="rId8"/>
    <p:sldId id="280" r:id="rId9"/>
    <p:sldId id="279" r:id="rId10"/>
    <p:sldId id="278" r:id="rId11"/>
    <p:sldId id="277" r:id="rId12"/>
    <p:sldId id="276" r:id="rId13"/>
    <p:sldId id="275" r:id="rId14"/>
    <p:sldId id="274" r:id="rId15"/>
    <p:sldId id="273" r:id="rId16"/>
    <p:sldId id="272" r:id="rId17"/>
    <p:sldId id="271" r:id="rId18"/>
    <p:sldId id="270" r:id="rId19"/>
    <p:sldId id="269" r:id="rId20"/>
    <p:sldId id="268" r:id="rId21"/>
    <p:sldId id="267" r:id="rId22"/>
    <p:sldId id="266" r:id="rId23"/>
    <p:sldId id="265" r:id="rId24"/>
    <p:sldId id="264" r:id="rId25"/>
    <p:sldId id="263" r:id="rId26"/>
    <p:sldId id="262" r:id="rId27"/>
    <p:sldId id="261" r:id="rId28"/>
  </p:sldIdLst>
  <p:sldSz cx="12192000" cy="6858000"/>
  <p:notesSz cx="6794500" cy="99187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F8B9"/>
    <a:srgbClr val="BCE1FF"/>
    <a:srgbClr val="FFE699"/>
    <a:srgbClr val="DADADA"/>
    <a:srgbClr val="00447A"/>
    <a:srgbClr val="00C75A"/>
    <a:srgbClr val="5CADEA"/>
    <a:srgbClr val="69ADE1"/>
    <a:srgbClr val="C2D6F3"/>
    <a:srgbClr val="0096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983" autoAdjust="0"/>
  </p:normalViewPr>
  <p:slideViewPr>
    <p:cSldViewPr>
      <p:cViewPr varScale="1">
        <p:scale>
          <a:sx n="101" d="100"/>
          <a:sy n="101" d="100"/>
        </p:scale>
        <p:origin x="192" y="186"/>
      </p:cViewPr>
      <p:guideLst/>
    </p:cSldViewPr>
  </p:slideViewPr>
  <p:outlineViewPr>
    <p:cViewPr>
      <p:scale>
        <a:sx n="33" d="100"/>
        <a:sy n="33" d="100"/>
      </p:scale>
      <p:origin x="0" y="-28662"/>
    </p:cViewPr>
  </p:outlineViewPr>
  <p:notesTextViewPr>
    <p:cViewPr>
      <p:scale>
        <a:sx n="3" d="2"/>
        <a:sy n="3" d="2"/>
      </p:scale>
      <p:origin x="0" y="0"/>
    </p:cViewPr>
  </p:notesTextViewPr>
  <p:sorterViewPr>
    <p:cViewPr>
      <p:scale>
        <a:sx n="80" d="100"/>
        <a:sy n="80" d="100"/>
      </p:scale>
      <p:origin x="0" y="0"/>
    </p:cViewPr>
  </p:sorterViewPr>
  <p:notesViewPr>
    <p:cSldViewPr snapToObjects="1" showGuides="1">
      <p:cViewPr varScale="1">
        <p:scale>
          <a:sx n="78" d="100"/>
          <a:sy n="78" d="100"/>
        </p:scale>
        <p:origin x="397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4283" cy="49765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48645" y="0"/>
            <a:ext cx="2944283" cy="497658"/>
          </a:xfrm>
          <a:prstGeom prst="rect">
            <a:avLst/>
          </a:prstGeom>
        </p:spPr>
        <p:txBody>
          <a:bodyPr vert="horz" lIns="91440" tIns="45720" rIns="91440" bIns="45720" rtlCol="0"/>
          <a:lstStyle>
            <a:lvl1pPr algn="r">
              <a:defRPr sz="1200"/>
            </a:lvl1pPr>
          </a:lstStyle>
          <a:p>
            <a:fld id="{289C0340-9269-4A47-97CC-58C9B3A12DF2}" type="datetimeFigureOut">
              <a:rPr lang="de-DE" smtClean="0"/>
              <a:t>24.09.2025</a:t>
            </a:fld>
            <a:endParaRPr lang="de-DE"/>
          </a:p>
        </p:txBody>
      </p:sp>
      <p:sp>
        <p:nvSpPr>
          <p:cNvPr id="4" name="Fußzeilenplatzhalter 3"/>
          <p:cNvSpPr>
            <a:spLocks noGrp="1"/>
          </p:cNvSpPr>
          <p:nvPr>
            <p:ph type="ftr" sz="quarter" idx="2"/>
          </p:nvPr>
        </p:nvSpPr>
        <p:spPr>
          <a:xfrm>
            <a:off x="0" y="9421044"/>
            <a:ext cx="2944283" cy="497656"/>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48645" y="9421044"/>
            <a:ext cx="2944283" cy="497656"/>
          </a:xfrm>
          <a:prstGeom prst="rect">
            <a:avLst/>
          </a:prstGeom>
        </p:spPr>
        <p:txBody>
          <a:bodyPr vert="horz" lIns="91440" tIns="45720" rIns="91440" bIns="45720" rtlCol="0" anchor="b"/>
          <a:lstStyle>
            <a:lvl1pPr algn="r">
              <a:defRPr sz="1200"/>
            </a:lvl1pPr>
          </a:lstStyle>
          <a:p>
            <a:fld id="{B09B78BB-9BCE-4370-8DEF-8F6A778FEEB6}" type="slidenum">
              <a:rPr lang="de-DE" smtClean="0"/>
              <a:t>‹#›</a:t>
            </a:fld>
            <a:endParaRPr lang="de-DE"/>
          </a:p>
        </p:txBody>
      </p:sp>
    </p:spTree>
    <p:extLst>
      <p:ext uri="{BB962C8B-B14F-4D97-AF65-F5344CB8AC3E}">
        <p14:creationId xmlns:p14="http://schemas.microsoft.com/office/powerpoint/2010/main" val="3169580666"/>
      </p:ext>
    </p:extLst>
  </p:cSld>
  <p:clrMap bg1="lt1" tx1="dk1" bg2="lt2" tx2="dk2" accent1="accent1" accent2="accent2" accent3="accent3" accent4="accent4" accent5="accent5" accent6="accent6" hlink="hlink" folHlink="folHlink"/>
  <p:hf hdr="0" ftr="0" dt="0"/>
</p:handoutMaster>
</file>

<file path=ppt/media/audio1.wav>
</file>

<file path=ppt/media/image1.png>
</file>

<file path=ppt/media/image2.tiff>
</file>

<file path=ppt/media/image3.png>
</file>

<file path=ppt/media/image4.svg>
</file>

<file path=ppt/media/image5.tiff>
</file>

<file path=ppt/media/image6.tiff>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44283" cy="49765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48645" y="0"/>
            <a:ext cx="2944283" cy="497658"/>
          </a:xfrm>
          <a:prstGeom prst="rect">
            <a:avLst/>
          </a:prstGeom>
        </p:spPr>
        <p:txBody>
          <a:bodyPr vert="horz" lIns="91440" tIns="45720" rIns="91440" bIns="45720" rtlCol="0"/>
          <a:lstStyle>
            <a:lvl1pPr algn="r">
              <a:defRPr sz="1200"/>
            </a:lvl1pPr>
          </a:lstStyle>
          <a:p>
            <a:fld id="{EBBF93E1-06A7-404E-9578-CF97B664CA65}" type="datetimeFigureOut">
              <a:rPr lang="de-DE" smtClean="0"/>
              <a:t>24.09.2025</a:t>
            </a:fld>
            <a:endParaRPr lang="de-DE"/>
          </a:p>
        </p:txBody>
      </p:sp>
      <p:sp>
        <p:nvSpPr>
          <p:cNvPr id="4" name="Folienbildplatzhalter 3"/>
          <p:cNvSpPr>
            <a:spLocks noGrp="1" noRot="1" noChangeAspect="1"/>
          </p:cNvSpPr>
          <p:nvPr>
            <p:ph type="sldImg" idx="2"/>
          </p:nvPr>
        </p:nvSpPr>
        <p:spPr>
          <a:xfrm>
            <a:off x="422275" y="1239838"/>
            <a:ext cx="5949950" cy="3348037"/>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79450" y="4773374"/>
            <a:ext cx="5435600" cy="3905488"/>
          </a:xfrm>
          <a:prstGeom prst="rect">
            <a:avLst/>
          </a:prstGeom>
        </p:spPr>
        <p:txBody>
          <a:bodyPr vert="horz" lIns="91440" tIns="45720" rIns="91440" bIns="45720" rtlCol="0"/>
          <a:lstStyle/>
          <a:p>
            <a:r>
              <a:rPr lang="de-DE"/>
              <a:t>Mastertextformat bearbeiten
Zweite Ebene
Dritte Ebene
Vierte Ebene
Fünfte Ebene</a:t>
            </a:r>
          </a:p>
        </p:txBody>
      </p:sp>
      <p:sp>
        <p:nvSpPr>
          <p:cNvPr id="6" name="Fußzeilenplatzhalter 5"/>
          <p:cNvSpPr>
            <a:spLocks noGrp="1"/>
          </p:cNvSpPr>
          <p:nvPr>
            <p:ph type="ftr" sz="quarter" idx="4"/>
          </p:nvPr>
        </p:nvSpPr>
        <p:spPr>
          <a:xfrm>
            <a:off x="0" y="9421044"/>
            <a:ext cx="2944283" cy="497656"/>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48645" y="9421044"/>
            <a:ext cx="2944283" cy="497656"/>
          </a:xfrm>
          <a:prstGeom prst="rect">
            <a:avLst/>
          </a:prstGeom>
        </p:spPr>
        <p:txBody>
          <a:bodyPr vert="horz" lIns="91440" tIns="45720" rIns="91440" bIns="45720" rtlCol="0" anchor="b"/>
          <a:lstStyle>
            <a:lvl1pPr algn="r">
              <a:defRPr sz="1200"/>
            </a:lvl1pPr>
          </a:lstStyle>
          <a:p>
            <a:fld id="{D792CAA3-BAEF-0F40-8D64-3630C98CC1B3}" type="slidenum">
              <a:rPr lang="de-DE" smtClean="0"/>
              <a:t>‹#›</a:t>
            </a:fld>
            <a:endParaRPr lang="de-DE"/>
          </a:p>
        </p:txBody>
      </p:sp>
    </p:spTree>
    <p:extLst>
      <p:ext uri="{BB962C8B-B14F-4D97-AF65-F5344CB8AC3E}">
        <p14:creationId xmlns:p14="http://schemas.microsoft.com/office/powerpoint/2010/main" val="317533804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4.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tiff"/><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4.sv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tiff"/><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4.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tiff"/><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4.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p:spTree>
      <p:nvGrpSpPr>
        <p:cNvPr id="1" name=""/>
        <p:cNvGrpSpPr/>
        <p:nvPr/>
      </p:nvGrpSpPr>
      <p:grpSpPr>
        <a:xfrm>
          <a:off x="0" y="0"/>
          <a:ext cx="0" cy="0"/>
          <a:chOff x="0" y="0"/>
          <a:chExt cx="0" cy="0"/>
        </a:xfrm>
      </p:grpSpPr>
      <p:pic>
        <p:nvPicPr>
          <p:cNvPr id="43" name="Grafik 42">
            <a:extLst>
              <a:ext uri="{FF2B5EF4-FFF2-40B4-BE49-F238E27FC236}">
                <a16:creationId xmlns:a16="http://schemas.microsoft.com/office/drawing/2014/main" id="{DA475BE8-3E7F-8B2F-0005-592E36B673E0}"/>
              </a:ext>
            </a:extLst>
          </p:cNvPr>
          <p:cNvPicPr>
            <a:picLocks/>
          </p:cNvPicPr>
          <p:nvPr userDrawn="1"/>
        </p:nvPicPr>
        <p:blipFill rotWithShape="1">
          <a:blip r:embed="rId2" cstate="hqprint">
            <a:extLst>
              <a:ext uri="{28A0092B-C50C-407E-A947-70E740481C1C}">
                <a14:useLocalDpi xmlns:a14="http://schemas.microsoft.com/office/drawing/2010/main"/>
              </a:ext>
            </a:extLst>
          </a:blip>
          <a:srcRect/>
          <a:stretch/>
        </p:blipFill>
        <p:spPr>
          <a:xfrm>
            <a:off x="0" y="908720"/>
            <a:ext cx="12191999" cy="4032000"/>
          </a:xfrm>
          <a:prstGeom prst="rect">
            <a:avLst/>
          </a:prstGeom>
        </p:spPr>
      </p:pic>
      <p:sp>
        <p:nvSpPr>
          <p:cNvPr id="12" name="Titel 5">
            <a:extLst>
              <a:ext uri="{FF2B5EF4-FFF2-40B4-BE49-F238E27FC236}">
                <a16:creationId xmlns:a16="http://schemas.microsoft.com/office/drawing/2014/main" id="{9DCE5862-3461-874E-AA36-C441E065D940}"/>
              </a:ext>
            </a:extLst>
          </p:cNvPr>
          <p:cNvSpPr>
            <a:spLocks noGrp="1"/>
          </p:cNvSpPr>
          <p:nvPr>
            <p:ph type="title"/>
          </p:nvPr>
        </p:nvSpPr>
        <p:spPr>
          <a:xfrm>
            <a:off x="480624" y="2492896"/>
            <a:ext cx="11232000" cy="2016224"/>
          </a:xfrm>
        </p:spPr>
        <p:txBody>
          <a:bodyPr anchor="t"/>
          <a:lstStyle>
            <a:lvl1pPr>
              <a:lnSpc>
                <a:spcPts val="5000"/>
              </a:lnSpc>
              <a:defRPr sz="5000">
                <a:solidFill>
                  <a:schemeClr val="bg1"/>
                </a:solidFill>
              </a:defRPr>
            </a:lvl1pPr>
          </a:lstStyle>
          <a:p>
            <a:r>
              <a:rPr lang="de-DE"/>
              <a:t>Titelmasterformat durch Klicken bearbeiten</a:t>
            </a:r>
            <a:endParaRPr lang="de-CH" dirty="0"/>
          </a:p>
        </p:txBody>
      </p:sp>
      <p:sp>
        <p:nvSpPr>
          <p:cNvPr id="13" name="Textplatzhalter 2">
            <a:extLst>
              <a:ext uri="{FF2B5EF4-FFF2-40B4-BE49-F238E27FC236}">
                <a16:creationId xmlns:a16="http://schemas.microsoft.com/office/drawing/2014/main" id="{0CA3C8A8-2E9B-9840-8212-53FA3EAFFDCE}"/>
              </a:ext>
            </a:extLst>
          </p:cNvPr>
          <p:cNvSpPr>
            <a:spLocks noGrp="1"/>
          </p:cNvSpPr>
          <p:nvPr>
            <p:ph type="body" sz="quarter" idx="12"/>
          </p:nvPr>
        </p:nvSpPr>
        <p:spPr>
          <a:xfrm>
            <a:off x="478902" y="5301208"/>
            <a:ext cx="6337178" cy="1079672"/>
          </a:xfrm>
        </p:spPr>
        <p:txBody>
          <a:bodyPr anchor="t"/>
          <a:lstStyle>
            <a:lvl1pPr>
              <a:defRPr>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a:t>Formatvorlagen des Textmasters bearbeiten</a:t>
            </a:r>
          </a:p>
        </p:txBody>
      </p:sp>
      <p:sp>
        <p:nvSpPr>
          <p:cNvPr id="31" name="Bildplatzhalter 2">
            <a:extLst>
              <a:ext uri="{FF2B5EF4-FFF2-40B4-BE49-F238E27FC236}">
                <a16:creationId xmlns:a16="http://schemas.microsoft.com/office/drawing/2014/main" id="{F91F4C1E-2400-46E6-DCDF-137AB0512AF4}"/>
              </a:ext>
            </a:extLst>
          </p:cNvPr>
          <p:cNvSpPr>
            <a:spLocks noGrp="1"/>
          </p:cNvSpPr>
          <p:nvPr>
            <p:ph type="pic" sz="quarter" idx="19"/>
          </p:nvPr>
        </p:nvSpPr>
        <p:spPr>
          <a:xfrm>
            <a:off x="7176120" y="2997384"/>
            <a:ext cx="5015880" cy="3860616"/>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a:p>
        </p:txBody>
      </p:sp>
      <p:grpSp>
        <p:nvGrpSpPr>
          <p:cNvPr id="39" name="Gruppieren 38">
            <a:extLst>
              <a:ext uri="{FF2B5EF4-FFF2-40B4-BE49-F238E27FC236}">
                <a16:creationId xmlns:a16="http://schemas.microsoft.com/office/drawing/2014/main" id="{69475F61-A92C-473C-7F8F-675A00C1D6B1}"/>
              </a:ext>
            </a:extLst>
          </p:cNvPr>
          <p:cNvGrpSpPr/>
          <p:nvPr userDrawn="1"/>
        </p:nvGrpSpPr>
        <p:grpSpPr>
          <a:xfrm>
            <a:off x="0" y="1"/>
            <a:ext cx="1919536" cy="1958994"/>
            <a:chOff x="0" y="1"/>
            <a:chExt cx="1919536" cy="1958994"/>
          </a:xfrm>
        </p:grpSpPr>
        <p:pic>
          <p:nvPicPr>
            <p:cNvPr id="40" name="Grafik 39">
              <a:extLst>
                <a:ext uri="{FF2B5EF4-FFF2-40B4-BE49-F238E27FC236}">
                  <a16:creationId xmlns:a16="http://schemas.microsoft.com/office/drawing/2014/main" id="{3D7C7024-57B4-6593-3BB1-A8B56766619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79376" y="908720"/>
              <a:ext cx="720000" cy="1050275"/>
            </a:xfrm>
            <a:prstGeom prst="rect">
              <a:avLst/>
            </a:prstGeom>
            <a:effectLst>
              <a:outerShdw blurRad="889000" dir="5400000" algn="ctr" rotWithShape="0">
                <a:schemeClr val="tx1">
                  <a:alpha val="30000"/>
                </a:schemeClr>
              </a:outerShdw>
            </a:effectLst>
          </p:spPr>
        </p:pic>
        <p:sp>
          <p:nvSpPr>
            <p:cNvPr id="41" name="Rechteck 40">
              <a:extLst>
                <a:ext uri="{FF2B5EF4-FFF2-40B4-BE49-F238E27FC236}">
                  <a16:creationId xmlns:a16="http://schemas.microsoft.com/office/drawing/2014/main" id="{E5B48211-F214-923F-9B91-712E62ED117B}"/>
                </a:ext>
              </a:extLst>
            </p:cNvPr>
            <p:cNvSpPr/>
            <p:nvPr userDrawn="1"/>
          </p:nvSpPr>
          <p:spPr>
            <a:xfrm>
              <a:off x="0" y="1"/>
              <a:ext cx="1919536" cy="90363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noAutofit/>
            </a:bodyPr>
            <a:lstStyle/>
            <a:p>
              <a:pPr marL="285750" indent="-285750" algn="l">
                <a:spcAft>
                  <a:spcPts val="600"/>
                </a:spcAft>
                <a:buClr>
                  <a:schemeClr val="accent1"/>
                </a:buClr>
                <a:buFont typeface="Arial" panose="020B0604020202020204" pitchFamily="34" charset="0"/>
                <a:buChar char="•"/>
              </a:pPr>
              <a:endParaRPr lang="de-CH" sz="1600" dirty="0" err="1">
                <a:solidFill>
                  <a:schemeClr val="tx2"/>
                </a:solidFill>
              </a:endParaRPr>
            </a:p>
          </p:txBody>
        </p:sp>
        <p:pic>
          <p:nvPicPr>
            <p:cNvPr id="42" name="Grafik 41">
              <a:extLst>
                <a:ext uri="{FF2B5EF4-FFF2-40B4-BE49-F238E27FC236}">
                  <a16:creationId xmlns:a16="http://schemas.microsoft.com/office/drawing/2014/main" id="{1501F65C-A266-0151-7393-1A267CF57016}"/>
                </a:ext>
              </a:extLst>
            </p:cNvPr>
            <p:cNvPicPr>
              <a:picLocks noChangeAspect="1"/>
            </p:cNvPicPr>
            <p:nvPr userDrawn="1"/>
          </p:nvPicPr>
          <p:blipFill>
            <a:blip r:embed="rId5"/>
            <a:stretch>
              <a:fillRect/>
            </a:stretch>
          </p:blipFill>
          <p:spPr>
            <a:xfrm>
              <a:off x="398127" y="175940"/>
              <a:ext cx="801249" cy="421200"/>
            </a:xfrm>
            <a:prstGeom prst="rect">
              <a:avLst/>
            </a:prstGeom>
          </p:spPr>
        </p:pic>
      </p:grpSp>
      <p:sp>
        <p:nvSpPr>
          <p:cNvPr id="2" name="Datumsplatzhalter 1">
            <a:extLst>
              <a:ext uri="{FF2B5EF4-FFF2-40B4-BE49-F238E27FC236}">
                <a16:creationId xmlns:a16="http://schemas.microsoft.com/office/drawing/2014/main" id="{2A230485-5C9F-1027-95AF-FDA55C7D44CA}"/>
              </a:ext>
            </a:extLst>
          </p:cNvPr>
          <p:cNvSpPr>
            <a:spLocks noGrp="1"/>
          </p:cNvSpPr>
          <p:nvPr>
            <p:ph type="dt" sz="half" idx="20"/>
          </p:nvPr>
        </p:nvSpPr>
        <p:spPr/>
        <p:txBody>
          <a:bodyPr/>
          <a:lstStyle/>
          <a:p>
            <a:pPr>
              <a:defRPr/>
            </a:pPr>
            <a:fld id="{A4A3F0DA-4544-7D4E-8CB2-C7207F25270A}" type="datetime1">
              <a:rPr lang="de-CH" smtClean="0"/>
              <a:t>24.09.2025</a:t>
            </a:fld>
            <a:endParaRPr lang="de-CH" dirty="0"/>
          </a:p>
        </p:txBody>
      </p:sp>
      <p:sp>
        <p:nvSpPr>
          <p:cNvPr id="3" name="Fußzeilenplatzhalter 2">
            <a:extLst>
              <a:ext uri="{FF2B5EF4-FFF2-40B4-BE49-F238E27FC236}">
                <a16:creationId xmlns:a16="http://schemas.microsoft.com/office/drawing/2014/main" id="{82EA768E-06FF-DBF4-D7D2-ACA0EB908268}"/>
              </a:ext>
            </a:extLst>
          </p:cNvPr>
          <p:cNvSpPr>
            <a:spLocks noGrp="1"/>
          </p:cNvSpPr>
          <p:nvPr>
            <p:ph type="ftr" sz="quarter" idx="21"/>
          </p:nvPr>
        </p:nvSpPr>
        <p:spPr/>
        <p:txBody>
          <a:bodyPr/>
          <a:lstStyle/>
          <a:p>
            <a:pPr>
              <a:defRPr/>
            </a:pPr>
            <a:r>
              <a:rPr lang="de-DE" altLang="de-DE"/>
              <a:t>Fußzeile</a:t>
            </a:r>
            <a:endParaRPr lang="de-DE" altLang="de-DE" dirty="0"/>
          </a:p>
        </p:txBody>
      </p:sp>
      <p:sp>
        <p:nvSpPr>
          <p:cNvPr id="7" name="Foliennummernplatzhalter 6">
            <a:extLst>
              <a:ext uri="{FF2B5EF4-FFF2-40B4-BE49-F238E27FC236}">
                <a16:creationId xmlns:a16="http://schemas.microsoft.com/office/drawing/2014/main" id="{406695E9-C5BC-70BD-EC20-4CB7EF5CA2FB}"/>
              </a:ext>
            </a:extLst>
          </p:cNvPr>
          <p:cNvSpPr>
            <a:spLocks noGrp="1"/>
          </p:cNvSpPr>
          <p:nvPr>
            <p:ph type="sldNum" sz="quarter" idx="22"/>
          </p:nvPr>
        </p:nvSpPr>
        <p:spPr/>
        <p:txBody>
          <a:bodyPr/>
          <a:lstStyle/>
          <a:p>
            <a:pPr>
              <a:defRPr/>
            </a:pPr>
            <a:fld id="{DE15152C-7E44-A94B-BCD8-272D3D1F368E}" type="slidenum">
              <a:rPr lang="de-DE" altLang="de-DE" smtClean="0"/>
              <a:pPr>
                <a:defRPr/>
              </a:pPr>
              <a:t>‹#›</a:t>
            </a:fld>
            <a:endParaRPr lang="de-DE" altLang="de-DE" dirty="0"/>
          </a:p>
        </p:txBody>
      </p:sp>
    </p:spTree>
    <p:extLst>
      <p:ext uri="{BB962C8B-B14F-4D97-AF65-F5344CB8AC3E}">
        <p14:creationId xmlns:p14="http://schemas.microsoft.com/office/powerpoint/2010/main" val="4068862959"/>
      </p:ext>
    </p:extLst>
  </p:cSld>
  <p:clrMapOvr>
    <a:masterClrMapping/>
  </p:clrMapOvr>
  <p:extLst>
    <p:ext uri="{DCECCB84-F9BA-43D5-87BE-67443E8EF086}">
      <p15:sldGuideLst xmlns:p15="http://schemas.microsoft.com/office/powerpoint/2012/main">
        <p15:guide id="2" orient="horz" pos="333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duktübersicht grau">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027EF07B-E28C-44F5-FAFC-1FB2A468C1F4}"/>
              </a:ext>
            </a:extLst>
          </p:cNvPr>
          <p:cNvPicPr>
            <a:picLocks/>
          </p:cNvPicPr>
          <p:nvPr userDrawn="1"/>
        </p:nvPicPr>
        <p:blipFill rotWithShape="1">
          <a:blip r:embed="rId2" cstate="screen">
            <a:extLst>
              <a:ext uri="{28A0092B-C50C-407E-A947-70E740481C1C}">
                <a14:useLocalDpi xmlns:a14="http://schemas.microsoft.com/office/drawing/2010/main"/>
              </a:ext>
            </a:extLst>
          </a:blip>
          <a:srcRect r="388"/>
          <a:stretch/>
        </p:blipFill>
        <p:spPr>
          <a:xfrm>
            <a:off x="47328" y="909008"/>
            <a:ext cx="12144672" cy="2592000"/>
          </a:xfrm>
          <a:prstGeom prst="rect">
            <a:avLst/>
          </a:prstGeom>
        </p:spPr>
      </p:pic>
      <p:pic>
        <p:nvPicPr>
          <p:cNvPr id="11" name="Grafik 10">
            <a:extLst>
              <a:ext uri="{FF2B5EF4-FFF2-40B4-BE49-F238E27FC236}">
                <a16:creationId xmlns:a16="http://schemas.microsoft.com/office/drawing/2014/main" id="{566442FE-DD43-73CB-FC7D-93C11736B57C}"/>
              </a:ext>
            </a:extLst>
          </p:cNvPr>
          <p:cNvPicPr>
            <a:picLocks/>
          </p:cNvPicPr>
          <p:nvPr userDrawn="1"/>
        </p:nvPicPr>
        <p:blipFill rotWithShape="1">
          <a:blip r:embed="rId2" cstate="screen">
            <a:extLst>
              <a:ext uri="{28A0092B-C50C-407E-A947-70E740481C1C}">
                <a14:useLocalDpi xmlns:a14="http://schemas.microsoft.com/office/drawing/2010/main"/>
              </a:ext>
            </a:extLst>
          </a:blip>
          <a:srcRect/>
          <a:stretch/>
        </p:blipFill>
        <p:spPr>
          <a:xfrm>
            <a:off x="0" y="909008"/>
            <a:ext cx="12192000" cy="2592000"/>
          </a:xfrm>
          <a:prstGeom prst="rect">
            <a:avLst/>
          </a:prstGeom>
        </p:spPr>
      </p:pic>
      <p:sp>
        <p:nvSpPr>
          <p:cNvPr id="12" name="Titel 5">
            <a:extLst>
              <a:ext uri="{FF2B5EF4-FFF2-40B4-BE49-F238E27FC236}">
                <a16:creationId xmlns:a16="http://schemas.microsoft.com/office/drawing/2014/main" id="{9DCE5862-3461-874E-AA36-C441E065D940}"/>
              </a:ext>
            </a:extLst>
          </p:cNvPr>
          <p:cNvSpPr>
            <a:spLocks noGrp="1"/>
          </p:cNvSpPr>
          <p:nvPr>
            <p:ph type="title"/>
          </p:nvPr>
        </p:nvSpPr>
        <p:spPr>
          <a:xfrm>
            <a:off x="479425" y="2492896"/>
            <a:ext cx="11233200" cy="1008112"/>
          </a:xfrm>
        </p:spPr>
        <p:txBody>
          <a:bodyPr anchor="t"/>
          <a:lstStyle>
            <a:lvl1pPr>
              <a:defRPr sz="3000">
                <a:solidFill>
                  <a:schemeClr val="bg1"/>
                </a:solidFill>
              </a:defRPr>
            </a:lvl1pPr>
          </a:lstStyle>
          <a:p>
            <a:r>
              <a:rPr lang="de-DE"/>
              <a:t>Titelmasterformat durch Klicken bearbeiten</a:t>
            </a:r>
            <a:endParaRPr lang="de-CH" dirty="0"/>
          </a:p>
        </p:txBody>
      </p:sp>
      <p:sp>
        <p:nvSpPr>
          <p:cNvPr id="2" name="Textplatzhalter 4">
            <a:extLst>
              <a:ext uri="{FF2B5EF4-FFF2-40B4-BE49-F238E27FC236}">
                <a16:creationId xmlns:a16="http://schemas.microsoft.com/office/drawing/2014/main" id="{7B4CF7B5-27E2-8931-86A9-5888199528E0}"/>
              </a:ext>
            </a:extLst>
          </p:cNvPr>
          <p:cNvSpPr>
            <a:spLocks noGrp="1"/>
          </p:cNvSpPr>
          <p:nvPr>
            <p:ph type="body" sz="quarter" idx="24"/>
          </p:nvPr>
        </p:nvSpPr>
        <p:spPr>
          <a:xfrm>
            <a:off x="481260" y="3861048"/>
            <a:ext cx="11231364" cy="2520000"/>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Bildplatzhalter 2">
            <a:extLst>
              <a:ext uri="{FF2B5EF4-FFF2-40B4-BE49-F238E27FC236}">
                <a16:creationId xmlns:a16="http://schemas.microsoft.com/office/drawing/2014/main" id="{181F28C8-4711-46B0-2DB2-0AC8C5249B3D}"/>
              </a:ext>
            </a:extLst>
          </p:cNvPr>
          <p:cNvSpPr>
            <a:spLocks noGrp="1"/>
          </p:cNvSpPr>
          <p:nvPr>
            <p:ph type="pic" sz="quarter" idx="23"/>
          </p:nvPr>
        </p:nvSpPr>
        <p:spPr>
          <a:xfrm>
            <a:off x="7032104" y="1269264"/>
            <a:ext cx="5158632" cy="4536000"/>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a:p>
        </p:txBody>
      </p:sp>
      <p:grpSp>
        <p:nvGrpSpPr>
          <p:cNvPr id="9" name="Gruppieren 8">
            <a:extLst>
              <a:ext uri="{FF2B5EF4-FFF2-40B4-BE49-F238E27FC236}">
                <a16:creationId xmlns:a16="http://schemas.microsoft.com/office/drawing/2014/main" id="{3F5E34CD-8CB1-A965-4218-26BC5D38713E}"/>
              </a:ext>
            </a:extLst>
          </p:cNvPr>
          <p:cNvGrpSpPr/>
          <p:nvPr userDrawn="1"/>
        </p:nvGrpSpPr>
        <p:grpSpPr>
          <a:xfrm>
            <a:off x="0" y="1"/>
            <a:ext cx="1919536" cy="1958994"/>
            <a:chOff x="0" y="1"/>
            <a:chExt cx="1919536" cy="1958994"/>
          </a:xfrm>
        </p:grpSpPr>
        <p:pic>
          <p:nvPicPr>
            <p:cNvPr id="10" name="Grafik 9">
              <a:extLst>
                <a:ext uri="{FF2B5EF4-FFF2-40B4-BE49-F238E27FC236}">
                  <a16:creationId xmlns:a16="http://schemas.microsoft.com/office/drawing/2014/main" id="{6F70BDF2-0562-2318-9859-BE999D05DD1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79376" y="908720"/>
              <a:ext cx="720000" cy="1050275"/>
            </a:xfrm>
            <a:prstGeom prst="rect">
              <a:avLst/>
            </a:prstGeom>
            <a:effectLst>
              <a:outerShdw blurRad="889000" dir="5400000" algn="ctr" rotWithShape="0">
                <a:schemeClr val="tx1">
                  <a:alpha val="30000"/>
                </a:schemeClr>
              </a:outerShdw>
            </a:effectLst>
          </p:spPr>
        </p:pic>
        <p:sp>
          <p:nvSpPr>
            <p:cNvPr id="13" name="Rechteck 12">
              <a:extLst>
                <a:ext uri="{FF2B5EF4-FFF2-40B4-BE49-F238E27FC236}">
                  <a16:creationId xmlns:a16="http://schemas.microsoft.com/office/drawing/2014/main" id="{124A92F1-7A6E-D714-3450-BAB0C07FC578}"/>
                </a:ext>
              </a:extLst>
            </p:cNvPr>
            <p:cNvSpPr/>
            <p:nvPr userDrawn="1"/>
          </p:nvSpPr>
          <p:spPr>
            <a:xfrm>
              <a:off x="0" y="1"/>
              <a:ext cx="1919536" cy="90363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noAutofit/>
            </a:bodyPr>
            <a:lstStyle/>
            <a:p>
              <a:pPr marL="285750" indent="-285750" algn="l">
                <a:spcAft>
                  <a:spcPts val="600"/>
                </a:spcAft>
                <a:buClr>
                  <a:schemeClr val="accent1"/>
                </a:buClr>
                <a:buFont typeface="Arial" panose="020B0604020202020204" pitchFamily="34" charset="0"/>
                <a:buChar char="•"/>
              </a:pPr>
              <a:endParaRPr lang="de-CH" sz="1600" dirty="0" err="1">
                <a:solidFill>
                  <a:schemeClr val="tx2"/>
                </a:solidFill>
              </a:endParaRPr>
            </a:p>
          </p:txBody>
        </p:sp>
        <p:pic>
          <p:nvPicPr>
            <p:cNvPr id="14" name="Grafik 13">
              <a:extLst>
                <a:ext uri="{FF2B5EF4-FFF2-40B4-BE49-F238E27FC236}">
                  <a16:creationId xmlns:a16="http://schemas.microsoft.com/office/drawing/2014/main" id="{0A48164C-43F2-8EE0-C0BE-DE4E0D533592}"/>
                </a:ext>
              </a:extLst>
            </p:cNvPr>
            <p:cNvPicPr>
              <a:picLocks noChangeAspect="1"/>
            </p:cNvPicPr>
            <p:nvPr userDrawn="1"/>
          </p:nvPicPr>
          <p:blipFill>
            <a:blip r:embed="rId5"/>
            <a:stretch>
              <a:fillRect/>
            </a:stretch>
          </p:blipFill>
          <p:spPr>
            <a:xfrm>
              <a:off x="398127" y="175940"/>
              <a:ext cx="801249" cy="421200"/>
            </a:xfrm>
            <a:prstGeom prst="rect">
              <a:avLst/>
            </a:prstGeom>
          </p:spPr>
        </p:pic>
      </p:grpSp>
      <p:sp>
        <p:nvSpPr>
          <p:cNvPr id="5" name="Datumsplatzhalter 4">
            <a:extLst>
              <a:ext uri="{FF2B5EF4-FFF2-40B4-BE49-F238E27FC236}">
                <a16:creationId xmlns:a16="http://schemas.microsoft.com/office/drawing/2014/main" id="{E54E38A9-BF07-ECFA-FB20-95EAAAB8717A}"/>
              </a:ext>
            </a:extLst>
          </p:cNvPr>
          <p:cNvSpPr>
            <a:spLocks noGrp="1"/>
          </p:cNvSpPr>
          <p:nvPr>
            <p:ph type="dt" sz="half" idx="25"/>
          </p:nvPr>
        </p:nvSpPr>
        <p:spPr/>
        <p:txBody>
          <a:bodyPr/>
          <a:lstStyle/>
          <a:p>
            <a:pPr>
              <a:defRPr/>
            </a:pPr>
            <a:fld id="{AF6CEF3A-2DE6-2F4A-8E04-A1E44144A641}" type="datetime1">
              <a:rPr lang="de-CH" smtClean="0"/>
              <a:t>24.09.2025</a:t>
            </a:fld>
            <a:endParaRPr lang="de-CH" dirty="0"/>
          </a:p>
        </p:txBody>
      </p:sp>
      <p:sp>
        <p:nvSpPr>
          <p:cNvPr id="6" name="Fußzeilenplatzhalter 5">
            <a:extLst>
              <a:ext uri="{FF2B5EF4-FFF2-40B4-BE49-F238E27FC236}">
                <a16:creationId xmlns:a16="http://schemas.microsoft.com/office/drawing/2014/main" id="{A12381FF-C879-7DDB-F4BD-5A9B66FBA425}"/>
              </a:ext>
            </a:extLst>
          </p:cNvPr>
          <p:cNvSpPr>
            <a:spLocks noGrp="1"/>
          </p:cNvSpPr>
          <p:nvPr>
            <p:ph type="ftr" sz="quarter" idx="26"/>
          </p:nvPr>
        </p:nvSpPr>
        <p:spPr/>
        <p:txBody>
          <a:bodyPr/>
          <a:lstStyle/>
          <a:p>
            <a:pPr>
              <a:defRPr/>
            </a:pPr>
            <a:r>
              <a:rPr lang="de-DE" altLang="de-DE"/>
              <a:t>Fußzeile</a:t>
            </a:r>
            <a:endParaRPr lang="de-DE" altLang="de-DE" dirty="0"/>
          </a:p>
        </p:txBody>
      </p:sp>
      <p:sp>
        <p:nvSpPr>
          <p:cNvPr id="7" name="Foliennummernplatzhalter 6">
            <a:extLst>
              <a:ext uri="{FF2B5EF4-FFF2-40B4-BE49-F238E27FC236}">
                <a16:creationId xmlns:a16="http://schemas.microsoft.com/office/drawing/2014/main" id="{653223EA-8EBB-7611-FE97-85E66CB0B30B}"/>
              </a:ext>
            </a:extLst>
          </p:cNvPr>
          <p:cNvSpPr>
            <a:spLocks noGrp="1"/>
          </p:cNvSpPr>
          <p:nvPr>
            <p:ph type="sldNum" sz="quarter" idx="27"/>
          </p:nvPr>
        </p:nvSpPr>
        <p:spPr/>
        <p:txBody>
          <a:bodyPr/>
          <a:lstStyle/>
          <a:p>
            <a:pPr>
              <a:defRPr/>
            </a:pPr>
            <a:fld id="{DE15152C-7E44-A94B-BCD8-272D3D1F368E}" type="slidenum">
              <a:rPr lang="de-DE" altLang="de-DE" smtClean="0"/>
              <a:pPr>
                <a:defRPr/>
              </a:pPr>
              <a:t>‹#›</a:t>
            </a:fld>
            <a:endParaRPr lang="de-DE" altLang="de-DE" dirty="0"/>
          </a:p>
        </p:txBody>
      </p:sp>
    </p:spTree>
    <p:extLst>
      <p:ext uri="{BB962C8B-B14F-4D97-AF65-F5344CB8AC3E}">
        <p14:creationId xmlns:p14="http://schemas.microsoft.com/office/powerpoint/2010/main" val="2192869793"/>
      </p:ext>
    </p:extLst>
  </p:cSld>
  <p:clrMapOvr>
    <a:masterClrMapping/>
  </p:clrMapOvr>
  <p:extLst>
    <p:ext uri="{DCECCB84-F9BA-43D5-87BE-67443E8EF086}">
      <p15:sldGuideLst xmlns:p15="http://schemas.microsoft.com/office/powerpoint/2012/main">
        <p15:guide id="1" orient="horz" pos="2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Produkte">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13711944-0452-CDFF-9974-B515AFAC31E5}"/>
              </a:ext>
            </a:extLst>
          </p:cNvPr>
          <p:cNvSpPr>
            <a:spLocks noGrp="1"/>
          </p:cNvSpPr>
          <p:nvPr>
            <p:ph type="title"/>
          </p:nvPr>
        </p:nvSpPr>
        <p:spPr/>
        <p:txBody>
          <a:bodyPr/>
          <a:lstStyle/>
          <a:p>
            <a:r>
              <a:rPr lang="de-DE"/>
              <a:t>Titelmasterformat durch Klicken bearbeiten</a:t>
            </a:r>
            <a:endParaRPr lang="de-CH"/>
          </a:p>
        </p:txBody>
      </p:sp>
      <p:sp>
        <p:nvSpPr>
          <p:cNvPr id="8" name="Textplatzhalter 23">
            <a:extLst>
              <a:ext uri="{FF2B5EF4-FFF2-40B4-BE49-F238E27FC236}">
                <a16:creationId xmlns:a16="http://schemas.microsoft.com/office/drawing/2014/main" id="{391DA60B-195F-E8B9-D87F-87493B3AA70B}"/>
              </a:ext>
            </a:extLst>
          </p:cNvPr>
          <p:cNvSpPr>
            <a:spLocks noGrp="1"/>
          </p:cNvSpPr>
          <p:nvPr>
            <p:ph type="body" sz="quarter" idx="24" hasCustomPrompt="1"/>
          </p:nvPr>
        </p:nvSpPr>
        <p:spPr>
          <a:xfrm>
            <a:off x="479425" y="3357049"/>
            <a:ext cx="2592388" cy="648015"/>
          </a:xfrm>
        </p:spPr>
        <p:txBody>
          <a:bodyPr anchor="t"/>
          <a:lstStyle>
            <a:lvl1pPr>
              <a:lnSpc>
                <a:spcPct val="100000"/>
              </a:lnSpc>
              <a:defRPr sz="1800">
                <a:solidFill>
                  <a:schemeClr val="tx2"/>
                </a:solidFill>
              </a:defRPr>
            </a:lvl1pPr>
            <a:lvl2pPr marL="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Mastertextformat </a:t>
            </a:r>
            <a:br>
              <a:rPr lang="de-DE" dirty="0"/>
            </a:br>
            <a:r>
              <a:rPr lang="de-DE" dirty="0"/>
              <a:t>bearbeiten</a:t>
            </a:r>
          </a:p>
        </p:txBody>
      </p:sp>
      <p:sp>
        <p:nvSpPr>
          <p:cNvPr id="10" name="Bildplatzhalter 2">
            <a:extLst>
              <a:ext uri="{FF2B5EF4-FFF2-40B4-BE49-F238E27FC236}">
                <a16:creationId xmlns:a16="http://schemas.microsoft.com/office/drawing/2014/main" id="{A9263A09-D212-46B3-7DD2-ED153A01C986}"/>
              </a:ext>
            </a:extLst>
          </p:cNvPr>
          <p:cNvSpPr>
            <a:spLocks noGrp="1"/>
          </p:cNvSpPr>
          <p:nvPr>
            <p:ph type="pic" sz="quarter" idx="27"/>
          </p:nvPr>
        </p:nvSpPr>
        <p:spPr>
          <a:xfrm>
            <a:off x="479376" y="1987792"/>
            <a:ext cx="2592288" cy="1152000"/>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a:p>
        </p:txBody>
      </p:sp>
      <p:sp>
        <p:nvSpPr>
          <p:cNvPr id="12" name="Textplatzhalter 23">
            <a:extLst>
              <a:ext uri="{FF2B5EF4-FFF2-40B4-BE49-F238E27FC236}">
                <a16:creationId xmlns:a16="http://schemas.microsoft.com/office/drawing/2014/main" id="{AA76C186-C2F2-A051-89A1-2C3F601FBEA7}"/>
              </a:ext>
            </a:extLst>
          </p:cNvPr>
          <p:cNvSpPr>
            <a:spLocks noGrp="1"/>
          </p:cNvSpPr>
          <p:nvPr>
            <p:ph type="body" sz="quarter" idx="29" hasCustomPrompt="1"/>
          </p:nvPr>
        </p:nvSpPr>
        <p:spPr>
          <a:xfrm>
            <a:off x="3359745" y="3357049"/>
            <a:ext cx="2592388" cy="648015"/>
          </a:xfrm>
        </p:spPr>
        <p:txBody>
          <a:bodyPr anchor="t"/>
          <a:lstStyle>
            <a:lvl1pPr>
              <a:lnSpc>
                <a:spcPct val="100000"/>
              </a:lnSpc>
              <a:defRPr sz="1800">
                <a:solidFill>
                  <a:schemeClr val="tx2"/>
                </a:solidFill>
              </a:defRPr>
            </a:lvl1pPr>
            <a:lvl2pPr marL="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Mastertextformat </a:t>
            </a:r>
            <a:br>
              <a:rPr lang="de-DE" dirty="0"/>
            </a:br>
            <a:r>
              <a:rPr lang="de-DE" dirty="0"/>
              <a:t>bearbeiten</a:t>
            </a:r>
          </a:p>
        </p:txBody>
      </p:sp>
      <p:sp>
        <p:nvSpPr>
          <p:cNvPr id="13" name="Bildplatzhalter 2">
            <a:extLst>
              <a:ext uri="{FF2B5EF4-FFF2-40B4-BE49-F238E27FC236}">
                <a16:creationId xmlns:a16="http://schemas.microsoft.com/office/drawing/2014/main" id="{9247004A-936E-89B6-9B59-052F644F07F0}"/>
              </a:ext>
            </a:extLst>
          </p:cNvPr>
          <p:cNvSpPr>
            <a:spLocks noGrp="1"/>
          </p:cNvSpPr>
          <p:nvPr>
            <p:ph type="pic" sz="quarter" idx="30"/>
          </p:nvPr>
        </p:nvSpPr>
        <p:spPr>
          <a:xfrm>
            <a:off x="3359696" y="1987792"/>
            <a:ext cx="2591842" cy="1152000"/>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a:p>
        </p:txBody>
      </p:sp>
      <p:sp>
        <p:nvSpPr>
          <p:cNvPr id="16" name="Textplatzhalter 23">
            <a:extLst>
              <a:ext uri="{FF2B5EF4-FFF2-40B4-BE49-F238E27FC236}">
                <a16:creationId xmlns:a16="http://schemas.microsoft.com/office/drawing/2014/main" id="{047450DF-CE4A-C480-64BC-34A3B9EED607}"/>
              </a:ext>
            </a:extLst>
          </p:cNvPr>
          <p:cNvSpPr>
            <a:spLocks noGrp="1"/>
          </p:cNvSpPr>
          <p:nvPr>
            <p:ph type="body" sz="quarter" idx="32" hasCustomPrompt="1"/>
          </p:nvPr>
        </p:nvSpPr>
        <p:spPr>
          <a:xfrm>
            <a:off x="6240065" y="3357049"/>
            <a:ext cx="2592388" cy="648015"/>
          </a:xfrm>
        </p:spPr>
        <p:txBody>
          <a:bodyPr anchor="t"/>
          <a:lstStyle>
            <a:lvl1pPr>
              <a:lnSpc>
                <a:spcPct val="100000"/>
              </a:lnSpc>
              <a:defRPr sz="1800">
                <a:solidFill>
                  <a:schemeClr val="tx2"/>
                </a:solidFill>
              </a:defRPr>
            </a:lvl1pPr>
            <a:lvl2pPr marL="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Mastertextformat </a:t>
            </a:r>
            <a:br>
              <a:rPr lang="de-DE" dirty="0"/>
            </a:br>
            <a:r>
              <a:rPr lang="de-DE" dirty="0"/>
              <a:t>bearbeiten</a:t>
            </a:r>
          </a:p>
        </p:txBody>
      </p:sp>
      <p:sp>
        <p:nvSpPr>
          <p:cNvPr id="18" name="Bildplatzhalter 2">
            <a:extLst>
              <a:ext uri="{FF2B5EF4-FFF2-40B4-BE49-F238E27FC236}">
                <a16:creationId xmlns:a16="http://schemas.microsoft.com/office/drawing/2014/main" id="{F221E44E-60AC-A83C-AFEC-8CBA1B0613F7}"/>
              </a:ext>
            </a:extLst>
          </p:cNvPr>
          <p:cNvSpPr>
            <a:spLocks noGrp="1"/>
          </p:cNvSpPr>
          <p:nvPr>
            <p:ph type="pic" sz="quarter" idx="33"/>
          </p:nvPr>
        </p:nvSpPr>
        <p:spPr>
          <a:xfrm>
            <a:off x="6240016" y="1987792"/>
            <a:ext cx="2591842" cy="1152000"/>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dirty="0"/>
          </a:p>
        </p:txBody>
      </p:sp>
      <p:sp>
        <p:nvSpPr>
          <p:cNvPr id="20" name="Textplatzhalter 23">
            <a:extLst>
              <a:ext uri="{FF2B5EF4-FFF2-40B4-BE49-F238E27FC236}">
                <a16:creationId xmlns:a16="http://schemas.microsoft.com/office/drawing/2014/main" id="{2A7CCBCE-0994-4012-B45A-BC4D72070A50}"/>
              </a:ext>
            </a:extLst>
          </p:cNvPr>
          <p:cNvSpPr>
            <a:spLocks noGrp="1"/>
          </p:cNvSpPr>
          <p:nvPr>
            <p:ph type="body" sz="quarter" idx="35" hasCustomPrompt="1"/>
          </p:nvPr>
        </p:nvSpPr>
        <p:spPr>
          <a:xfrm>
            <a:off x="9120097" y="3357049"/>
            <a:ext cx="2592388" cy="648015"/>
          </a:xfrm>
        </p:spPr>
        <p:txBody>
          <a:bodyPr anchor="t"/>
          <a:lstStyle>
            <a:lvl1pPr>
              <a:lnSpc>
                <a:spcPct val="100000"/>
              </a:lnSpc>
              <a:defRPr sz="1800">
                <a:solidFill>
                  <a:schemeClr val="tx2"/>
                </a:solidFill>
              </a:defRPr>
            </a:lvl1pPr>
            <a:lvl2pPr marL="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Mastertextformat </a:t>
            </a:r>
            <a:br>
              <a:rPr lang="de-DE" dirty="0"/>
            </a:br>
            <a:r>
              <a:rPr lang="de-DE" dirty="0"/>
              <a:t>bearbeiten</a:t>
            </a:r>
          </a:p>
        </p:txBody>
      </p:sp>
      <p:sp>
        <p:nvSpPr>
          <p:cNvPr id="21" name="Bildplatzhalter 2">
            <a:extLst>
              <a:ext uri="{FF2B5EF4-FFF2-40B4-BE49-F238E27FC236}">
                <a16:creationId xmlns:a16="http://schemas.microsoft.com/office/drawing/2014/main" id="{38E740DF-56BD-9E22-E929-5A474BAD96F7}"/>
              </a:ext>
            </a:extLst>
          </p:cNvPr>
          <p:cNvSpPr>
            <a:spLocks noGrp="1"/>
          </p:cNvSpPr>
          <p:nvPr>
            <p:ph type="pic" sz="quarter" idx="36"/>
          </p:nvPr>
        </p:nvSpPr>
        <p:spPr>
          <a:xfrm>
            <a:off x="9120336" y="1987792"/>
            <a:ext cx="2591842" cy="1152000"/>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a:p>
        </p:txBody>
      </p:sp>
      <p:sp>
        <p:nvSpPr>
          <p:cNvPr id="9" name="Textplatzhalter 8">
            <a:extLst>
              <a:ext uri="{FF2B5EF4-FFF2-40B4-BE49-F238E27FC236}">
                <a16:creationId xmlns:a16="http://schemas.microsoft.com/office/drawing/2014/main" id="{8D737E22-1787-7080-BDE2-2506848197DC}"/>
              </a:ext>
            </a:extLst>
          </p:cNvPr>
          <p:cNvSpPr>
            <a:spLocks noGrp="1"/>
          </p:cNvSpPr>
          <p:nvPr>
            <p:ph type="body" sz="quarter" idx="38"/>
          </p:nvPr>
        </p:nvSpPr>
        <p:spPr>
          <a:xfrm>
            <a:off x="479664" y="4149948"/>
            <a:ext cx="2592000" cy="2231132"/>
          </a:xfrm>
        </p:spPr>
        <p:txBody>
          <a:bodyPr/>
          <a:lstStyle>
            <a:lvl1pPr>
              <a:defRPr sz="1200"/>
            </a:lvl1pPr>
            <a:lvl2pPr marL="177750" indent="-177750">
              <a:defRPr sz="1200"/>
            </a:lvl2pPr>
            <a:lvl3pPr marL="352800" indent="-176400">
              <a:defRPr sz="1200"/>
            </a:lvl3pPr>
            <a:lvl4pPr marL="529200" indent="-176400">
              <a:defRPr sz="1200"/>
            </a:lvl4pPr>
            <a:lvl5pPr marL="705600" indent="-176400">
              <a:defRPr sz="12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
        <p:nvSpPr>
          <p:cNvPr id="17" name="Textplatzhalter 8">
            <a:extLst>
              <a:ext uri="{FF2B5EF4-FFF2-40B4-BE49-F238E27FC236}">
                <a16:creationId xmlns:a16="http://schemas.microsoft.com/office/drawing/2014/main" id="{94C52086-25F1-CDC5-6CC9-7294AB81F667}"/>
              </a:ext>
            </a:extLst>
          </p:cNvPr>
          <p:cNvSpPr>
            <a:spLocks noGrp="1"/>
          </p:cNvSpPr>
          <p:nvPr>
            <p:ph type="body" sz="quarter" idx="39"/>
          </p:nvPr>
        </p:nvSpPr>
        <p:spPr>
          <a:xfrm>
            <a:off x="3359984" y="4149948"/>
            <a:ext cx="2592000" cy="2231132"/>
          </a:xfrm>
        </p:spPr>
        <p:txBody>
          <a:bodyPr/>
          <a:lstStyle>
            <a:lvl1pPr>
              <a:defRPr sz="1200"/>
            </a:lvl1pPr>
            <a:lvl2pPr marL="177750" indent="-177750">
              <a:defRPr sz="1200"/>
            </a:lvl2pPr>
            <a:lvl3pPr marL="352800" indent="-176400">
              <a:defRPr sz="1200"/>
            </a:lvl3pPr>
            <a:lvl4pPr marL="529200" indent="-176400">
              <a:defRPr sz="1200"/>
            </a:lvl4pPr>
            <a:lvl5pPr marL="705600" indent="-176400">
              <a:defRPr sz="12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26" name="Textplatzhalter 8">
            <a:extLst>
              <a:ext uri="{FF2B5EF4-FFF2-40B4-BE49-F238E27FC236}">
                <a16:creationId xmlns:a16="http://schemas.microsoft.com/office/drawing/2014/main" id="{4B1B235D-4A26-C285-FCFE-8FFD4F9F858F}"/>
              </a:ext>
            </a:extLst>
          </p:cNvPr>
          <p:cNvSpPr>
            <a:spLocks noGrp="1"/>
          </p:cNvSpPr>
          <p:nvPr>
            <p:ph type="body" sz="quarter" idx="40"/>
          </p:nvPr>
        </p:nvSpPr>
        <p:spPr>
          <a:xfrm>
            <a:off x="6240016" y="4149948"/>
            <a:ext cx="2592000" cy="2231132"/>
          </a:xfrm>
        </p:spPr>
        <p:txBody>
          <a:bodyPr/>
          <a:lstStyle>
            <a:lvl1pPr>
              <a:defRPr sz="1200"/>
            </a:lvl1pPr>
            <a:lvl2pPr marL="177750" indent="-177750">
              <a:defRPr sz="1200"/>
            </a:lvl2pPr>
            <a:lvl3pPr marL="352800" indent="-176400">
              <a:defRPr sz="1200"/>
            </a:lvl3pPr>
            <a:lvl4pPr marL="529200" indent="-176400">
              <a:defRPr sz="1200"/>
            </a:lvl4pPr>
            <a:lvl5pPr marL="705600" indent="-176400">
              <a:defRPr sz="12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27" name="Textplatzhalter 8">
            <a:extLst>
              <a:ext uri="{FF2B5EF4-FFF2-40B4-BE49-F238E27FC236}">
                <a16:creationId xmlns:a16="http://schemas.microsoft.com/office/drawing/2014/main" id="{A1DDE925-FC78-EECF-57B4-4D29992F29A1}"/>
              </a:ext>
            </a:extLst>
          </p:cNvPr>
          <p:cNvSpPr>
            <a:spLocks noGrp="1"/>
          </p:cNvSpPr>
          <p:nvPr>
            <p:ph type="body" sz="quarter" idx="41"/>
          </p:nvPr>
        </p:nvSpPr>
        <p:spPr>
          <a:xfrm>
            <a:off x="9120336" y="4149948"/>
            <a:ext cx="2592000" cy="2231132"/>
          </a:xfrm>
        </p:spPr>
        <p:txBody>
          <a:bodyPr/>
          <a:lstStyle>
            <a:lvl1pPr>
              <a:defRPr sz="1200"/>
            </a:lvl1pPr>
            <a:lvl2pPr marL="177750" indent="-177750">
              <a:defRPr sz="1200"/>
            </a:lvl2pPr>
            <a:lvl3pPr marL="352800" indent="-176400">
              <a:defRPr sz="1200"/>
            </a:lvl3pPr>
            <a:lvl4pPr marL="529200" indent="-176400">
              <a:defRPr sz="1200"/>
            </a:lvl4pPr>
            <a:lvl5pPr marL="705600" indent="-176400">
              <a:defRPr sz="12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2" name="Datumsplatzhalter 1">
            <a:extLst>
              <a:ext uri="{FF2B5EF4-FFF2-40B4-BE49-F238E27FC236}">
                <a16:creationId xmlns:a16="http://schemas.microsoft.com/office/drawing/2014/main" id="{EC70CAC9-36F8-6A1D-916F-402A5FB4D69C}"/>
              </a:ext>
            </a:extLst>
          </p:cNvPr>
          <p:cNvSpPr>
            <a:spLocks noGrp="1"/>
          </p:cNvSpPr>
          <p:nvPr>
            <p:ph type="dt" sz="half" idx="46"/>
          </p:nvPr>
        </p:nvSpPr>
        <p:spPr/>
        <p:txBody>
          <a:bodyPr/>
          <a:lstStyle/>
          <a:p>
            <a:pPr>
              <a:defRPr/>
            </a:pPr>
            <a:fld id="{423233FB-CA55-5E49-8BAA-9C23718D6425}" type="datetime1">
              <a:rPr lang="de-CH" smtClean="0"/>
              <a:t>24.09.2025</a:t>
            </a:fld>
            <a:endParaRPr lang="de-CH" dirty="0"/>
          </a:p>
        </p:txBody>
      </p:sp>
      <p:sp>
        <p:nvSpPr>
          <p:cNvPr id="7" name="Fußzeilenplatzhalter 6">
            <a:extLst>
              <a:ext uri="{FF2B5EF4-FFF2-40B4-BE49-F238E27FC236}">
                <a16:creationId xmlns:a16="http://schemas.microsoft.com/office/drawing/2014/main" id="{A0F9BD55-77A9-2006-D375-987B3DCCF943}"/>
              </a:ext>
            </a:extLst>
          </p:cNvPr>
          <p:cNvSpPr>
            <a:spLocks noGrp="1"/>
          </p:cNvSpPr>
          <p:nvPr>
            <p:ph type="ftr" sz="quarter" idx="47"/>
          </p:nvPr>
        </p:nvSpPr>
        <p:spPr/>
        <p:txBody>
          <a:bodyPr/>
          <a:lstStyle/>
          <a:p>
            <a:pPr>
              <a:defRPr/>
            </a:pPr>
            <a:r>
              <a:rPr lang="de-DE" altLang="de-DE"/>
              <a:t>Fußzeile</a:t>
            </a:r>
            <a:endParaRPr lang="de-DE" altLang="de-DE" dirty="0"/>
          </a:p>
        </p:txBody>
      </p:sp>
      <p:sp>
        <p:nvSpPr>
          <p:cNvPr id="11" name="Foliennummernplatzhalter 10">
            <a:extLst>
              <a:ext uri="{FF2B5EF4-FFF2-40B4-BE49-F238E27FC236}">
                <a16:creationId xmlns:a16="http://schemas.microsoft.com/office/drawing/2014/main" id="{79AD63A7-6909-CE4F-D061-821340EC6A57}"/>
              </a:ext>
            </a:extLst>
          </p:cNvPr>
          <p:cNvSpPr>
            <a:spLocks noGrp="1"/>
          </p:cNvSpPr>
          <p:nvPr>
            <p:ph type="sldNum" sz="quarter" idx="48"/>
          </p:nvPr>
        </p:nvSpPr>
        <p:spPr/>
        <p:txBody>
          <a:bodyPr/>
          <a:lstStyle/>
          <a:p>
            <a:pPr>
              <a:defRPr/>
            </a:pPr>
            <a:fld id="{DE15152C-7E44-A94B-BCD8-272D3D1F368E}" type="slidenum">
              <a:rPr lang="de-DE" altLang="de-DE" smtClean="0"/>
              <a:pPr>
                <a:defRPr/>
              </a:pPr>
              <a:t>‹#›</a:t>
            </a:fld>
            <a:endParaRPr lang="de-DE" altLang="de-DE" dirty="0"/>
          </a:p>
        </p:txBody>
      </p:sp>
      <p:cxnSp>
        <p:nvCxnSpPr>
          <p:cNvPr id="3" name="Gerade Verbindung 2">
            <a:extLst>
              <a:ext uri="{FF2B5EF4-FFF2-40B4-BE49-F238E27FC236}">
                <a16:creationId xmlns:a16="http://schemas.microsoft.com/office/drawing/2014/main" id="{CA785FC7-56F6-52C9-FC5A-080950A04CD6}"/>
              </a:ext>
            </a:extLst>
          </p:cNvPr>
          <p:cNvCxnSpPr>
            <a:cxnSpLocks/>
          </p:cNvCxnSpPr>
          <p:nvPr userDrawn="1"/>
        </p:nvCxnSpPr>
        <p:spPr>
          <a:xfrm>
            <a:off x="477838" y="3274031"/>
            <a:ext cx="259397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 name="Gerade Verbindung 3">
            <a:extLst>
              <a:ext uri="{FF2B5EF4-FFF2-40B4-BE49-F238E27FC236}">
                <a16:creationId xmlns:a16="http://schemas.microsoft.com/office/drawing/2014/main" id="{1AAEBF29-09ED-12A2-961E-414B898B032A}"/>
              </a:ext>
            </a:extLst>
          </p:cNvPr>
          <p:cNvCxnSpPr>
            <a:cxnSpLocks/>
          </p:cNvCxnSpPr>
          <p:nvPr userDrawn="1"/>
        </p:nvCxnSpPr>
        <p:spPr>
          <a:xfrm>
            <a:off x="3357563" y="3274031"/>
            <a:ext cx="259397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Gerade Verbindung 4">
            <a:extLst>
              <a:ext uri="{FF2B5EF4-FFF2-40B4-BE49-F238E27FC236}">
                <a16:creationId xmlns:a16="http://schemas.microsoft.com/office/drawing/2014/main" id="{38998B06-C2CE-A74D-C8C3-75A32E22BF42}"/>
              </a:ext>
            </a:extLst>
          </p:cNvPr>
          <p:cNvCxnSpPr>
            <a:cxnSpLocks/>
          </p:cNvCxnSpPr>
          <p:nvPr userDrawn="1"/>
        </p:nvCxnSpPr>
        <p:spPr>
          <a:xfrm>
            <a:off x="6238041" y="3285041"/>
            <a:ext cx="259397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Gerade Verbindung 13">
            <a:extLst>
              <a:ext uri="{FF2B5EF4-FFF2-40B4-BE49-F238E27FC236}">
                <a16:creationId xmlns:a16="http://schemas.microsoft.com/office/drawing/2014/main" id="{57ADEEF2-C2E5-578C-4185-B2341A201FDE}"/>
              </a:ext>
            </a:extLst>
          </p:cNvPr>
          <p:cNvCxnSpPr>
            <a:cxnSpLocks/>
          </p:cNvCxnSpPr>
          <p:nvPr userDrawn="1"/>
        </p:nvCxnSpPr>
        <p:spPr>
          <a:xfrm>
            <a:off x="9120188" y="3260238"/>
            <a:ext cx="259397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378995"/>
      </p:ext>
    </p:extLst>
  </p:cSld>
  <p:clrMapOvr>
    <a:masterClrMapping/>
  </p:clrMapOvr>
  <p:extLst>
    <p:ext uri="{DCECCB84-F9BA-43D5-87BE-67443E8EF086}">
      <p15:sldGuideLst xmlns:p15="http://schemas.microsoft.com/office/powerpoint/2012/main">
        <p15:guide id="1" pos="3749">
          <p15:clr>
            <a:srgbClr val="FBAE40"/>
          </p15:clr>
        </p15:guide>
        <p15:guide id="2" pos="3931">
          <p15:clr>
            <a:srgbClr val="FBAE40"/>
          </p15:clr>
        </p15:guide>
        <p15:guide id="3" pos="5564">
          <p15:clr>
            <a:srgbClr val="FBAE40"/>
          </p15:clr>
        </p15:guide>
        <p15:guide id="4" pos="5745">
          <p15:clr>
            <a:srgbClr val="FBAE40"/>
          </p15:clr>
        </p15:guide>
        <p15:guide id="5" pos="2116">
          <p15:clr>
            <a:srgbClr val="FBAE40"/>
          </p15:clr>
        </p15:guide>
        <p15:guide id="6" pos="1935">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CA51F7BC-13B9-4D48-B9FD-DC80C1E6CDB1}"/>
              </a:ext>
            </a:extLst>
          </p:cNvPr>
          <p:cNvSpPr>
            <a:spLocks noGrp="1"/>
          </p:cNvSpPr>
          <p:nvPr>
            <p:ph type="dt" sz="half" idx="10"/>
          </p:nvPr>
        </p:nvSpPr>
        <p:spPr/>
        <p:txBody>
          <a:bodyPr/>
          <a:lstStyle/>
          <a:p>
            <a:pPr>
              <a:defRPr/>
            </a:pPr>
            <a:fld id="{CAEE00CD-5496-3944-AB25-4EC6847FCB99}" type="datetime1">
              <a:rPr lang="de-CH" smtClean="0"/>
              <a:t>24.09.2025</a:t>
            </a:fld>
            <a:endParaRPr lang="de-CH" dirty="0"/>
          </a:p>
        </p:txBody>
      </p:sp>
      <p:sp>
        <p:nvSpPr>
          <p:cNvPr id="6" name="Fußzeilenplatzhalter 5">
            <a:extLst>
              <a:ext uri="{FF2B5EF4-FFF2-40B4-BE49-F238E27FC236}">
                <a16:creationId xmlns:a16="http://schemas.microsoft.com/office/drawing/2014/main" id="{A5D5929F-AE73-C7FE-27BC-D5975B322964}"/>
              </a:ext>
            </a:extLst>
          </p:cNvPr>
          <p:cNvSpPr>
            <a:spLocks noGrp="1"/>
          </p:cNvSpPr>
          <p:nvPr>
            <p:ph type="ftr" sz="quarter" idx="11"/>
          </p:nvPr>
        </p:nvSpPr>
        <p:spPr/>
        <p:txBody>
          <a:bodyPr/>
          <a:lstStyle/>
          <a:p>
            <a:pPr>
              <a:defRPr/>
            </a:pPr>
            <a:r>
              <a:rPr lang="de-DE" altLang="de-DE"/>
              <a:t>Fußzeile</a:t>
            </a:r>
            <a:endParaRPr lang="de-DE" altLang="de-DE" dirty="0"/>
          </a:p>
        </p:txBody>
      </p:sp>
      <p:sp>
        <p:nvSpPr>
          <p:cNvPr id="7" name="Foliennummernplatzhalter 6">
            <a:extLst>
              <a:ext uri="{FF2B5EF4-FFF2-40B4-BE49-F238E27FC236}">
                <a16:creationId xmlns:a16="http://schemas.microsoft.com/office/drawing/2014/main" id="{34C4BED6-7AF9-DC76-19B9-56014612E964}"/>
              </a:ext>
            </a:extLst>
          </p:cNvPr>
          <p:cNvSpPr>
            <a:spLocks noGrp="1"/>
          </p:cNvSpPr>
          <p:nvPr>
            <p:ph type="sldNum" sz="quarter" idx="12"/>
          </p:nvPr>
        </p:nvSpPr>
        <p:spPr/>
        <p:txBody>
          <a:bodyPr/>
          <a:lstStyle/>
          <a:p>
            <a:pPr>
              <a:defRPr/>
            </a:pPr>
            <a:fld id="{DE15152C-7E44-A94B-BCD8-272D3D1F368E}" type="slidenum">
              <a:rPr lang="de-DE" altLang="de-DE" smtClean="0"/>
              <a:pPr>
                <a:defRPr/>
              </a:pPr>
              <a:t>‹#›</a:t>
            </a:fld>
            <a:endParaRPr lang="de-DE" altLang="de-DE" dirty="0"/>
          </a:p>
        </p:txBody>
      </p:sp>
    </p:spTree>
    <p:extLst>
      <p:ext uri="{BB962C8B-B14F-4D97-AF65-F5344CB8AC3E}">
        <p14:creationId xmlns:p14="http://schemas.microsoft.com/office/powerpoint/2010/main" val="1923019460"/>
      </p:ext>
    </p:extLst>
  </p:cSld>
  <p:clrMapOvr>
    <a:masterClrMapping/>
  </p:clrMapOvr>
  <p:extLst>
    <p:ext uri="{DCECCB84-F9BA-43D5-87BE-67443E8EF086}">
      <p15:sldGuideLst xmlns:p15="http://schemas.microsoft.com/office/powerpoint/2012/main">
        <p15:guide id="2" pos="4929">
          <p15:clr>
            <a:srgbClr val="FBAE40"/>
          </p15:clr>
        </p15:guide>
        <p15:guide id="7" pos="2751">
          <p15:clr>
            <a:srgbClr val="FBAE40"/>
          </p15:clr>
        </p15:guide>
        <p15:guide id="8" pos="3749">
          <p15:clr>
            <a:srgbClr val="FBAE40"/>
          </p15:clr>
        </p15:guide>
        <p15:guide id="9" pos="3704">
          <p15:clr>
            <a:srgbClr val="FBAE40"/>
          </p15:clr>
        </p15:guide>
        <p15:guide id="11" pos="2479">
          <p15:clr>
            <a:srgbClr val="FBAE40"/>
          </p15:clr>
        </p15:guide>
        <p15:guide id="12" pos="5201">
          <p15:clr>
            <a:srgbClr val="FBAE40"/>
          </p15:clr>
        </p15:guide>
        <p15:guide id="13" pos="3976">
          <p15:clr>
            <a:srgbClr val="FBAE40"/>
          </p15:clr>
        </p15:guide>
        <p15:guide id="14" pos="3931">
          <p15:clr>
            <a:srgbClr val="FBAE40"/>
          </p15:clr>
        </p15:guide>
        <p15:guide id="15" pos="1935">
          <p15:clr>
            <a:srgbClr val="FBAE40"/>
          </p15:clr>
        </p15:guide>
        <p15:guide id="16" pos="2116">
          <p15:clr>
            <a:srgbClr val="FBAE40"/>
          </p15:clr>
        </p15:guide>
        <p15:guide id="17" pos="5745">
          <p15:clr>
            <a:srgbClr val="FBAE40"/>
          </p15:clr>
        </p15:guide>
        <p15:guide id="18" pos="556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_grau">
    <p:spTree>
      <p:nvGrpSpPr>
        <p:cNvPr id="1" name=""/>
        <p:cNvGrpSpPr/>
        <p:nvPr/>
      </p:nvGrpSpPr>
      <p:grpSpPr>
        <a:xfrm>
          <a:off x="0" y="0"/>
          <a:ext cx="0" cy="0"/>
          <a:chOff x="0" y="0"/>
          <a:chExt cx="0" cy="0"/>
        </a:xfrm>
      </p:grpSpPr>
      <p:pic>
        <p:nvPicPr>
          <p:cNvPr id="14" name="Grafik 13">
            <a:extLst>
              <a:ext uri="{FF2B5EF4-FFF2-40B4-BE49-F238E27FC236}">
                <a16:creationId xmlns:a16="http://schemas.microsoft.com/office/drawing/2014/main" id="{566442FE-DD43-73CB-FC7D-93C11736B57C}"/>
              </a:ext>
            </a:extLst>
          </p:cNvPr>
          <p:cNvPicPr>
            <a:picLocks/>
          </p:cNvPicPr>
          <p:nvPr userDrawn="1"/>
        </p:nvPicPr>
        <p:blipFill rotWithShape="1">
          <a:blip r:embed="rId2" cstate="screen">
            <a:extLst>
              <a:ext uri="{28A0092B-C50C-407E-A947-70E740481C1C}">
                <a14:useLocalDpi xmlns:a14="http://schemas.microsoft.com/office/drawing/2010/main"/>
              </a:ext>
            </a:extLst>
          </a:blip>
          <a:srcRect/>
          <a:stretch/>
        </p:blipFill>
        <p:spPr>
          <a:xfrm>
            <a:off x="0" y="908050"/>
            <a:ext cx="12170748" cy="4032160"/>
          </a:xfrm>
          <a:prstGeom prst="rect">
            <a:avLst/>
          </a:prstGeom>
        </p:spPr>
      </p:pic>
      <p:sp>
        <p:nvSpPr>
          <p:cNvPr id="12" name="Titel 5">
            <a:extLst>
              <a:ext uri="{FF2B5EF4-FFF2-40B4-BE49-F238E27FC236}">
                <a16:creationId xmlns:a16="http://schemas.microsoft.com/office/drawing/2014/main" id="{9DCE5862-3461-874E-AA36-C441E065D940}"/>
              </a:ext>
            </a:extLst>
          </p:cNvPr>
          <p:cNvSpPr>
            <a:spLocks noGrp="1"/>
          </p:cNvSpPr>
          <p:nvPr>
            <p:ph type="title"/>
          </p:nvPr>
        </p:nvSpPr>
        <p:spPr>
          <a:xfrm>
            <a:off x="480624" y="2492896"/>
            <a:ext cx="11232000" cy="2016224"/>
          </a:xfrm>
        </p:spPr>
        <p:txBody>
          <a:bodyPr anchor="t"/>
          <a:lstStyle>
            <a:lvl1pPr>
              <a:lnSpc>
                <a:spcPts val="5000"/>
              </a:lnSpc>
              <a:defRPr sz="5000">
                <a:solidFill>
                  <a:schemeClr val="bg1"/>
                </a:solidFill>
              </a:defRPr>
            </a:lvl1pPr>
          </a:lstStyle>
          <a:p>
            <a:r>
              <a:rPr lang="de-DE"/>
              <a:t>Titelmasterformat durch Klicken bearbeiten</a:t>
            </a:r>
            <a:endParaRPr lang="de-CH" dirty="0"/>
          </a:p>
        </p:txBody>
      </p:sp>
      <p:sp>
        <p:nvSpPr>
          <p:cNvPr id="13" name="Textplatzhalter 2">
            <a:extLst>
              <a:ext uri="{FF2B5EF4-FFF2-40B4-BE49-F238E27FC236}">
                <a16:creationId xmlns:a16="http://schemas.microsoft.com/office/drawing/2014/main" id="{0CA3C8A8-2E9B-9840-8212-53FA3EAFFDCE}"/>
              </a:ext>
            </a:extLst>
          </p:cNvPr>
          <p:cNvSpPr>
            <a:spLocks noGrp="1"/>
          </p:cNvSpPr>
          <p:nvPr>
            <p:ph type="body" sz="quarter" idx="12"/>
          </p:nvPr>
        </p:nvSpPr>
        <p:spPr>
          <a:xfrm>
            <a:off x="478902" y="5301208"/>
            <a:ext cx="6337178" cy="1079672"/>
          </a:xfrm>
        </p:spPr>
        <p:txBody>
          <a:bodyPr anchor="t"/>
          <a:lstStyle>
            <a:lvl1pPr>
              <a:defRPr>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a:t>Formatvorlagen des Textmasters bearbeiten</a:t>
            </a:r>
          </a:p>
        </p:txBody>
      </p:sp>
      <p:sp>
        <p:nvSpPr>
          <p:cNvPr id="31" name="Bildplatzhalter 2">
            <a:extLst>
              <a:ext uri="{FF2B5EF4-FFF2-40B4-BE49-F238E27FC236}">
                <a16:creationId xmlns:a16="http://schemas.microsoft.com/office/drawing/2014/main" id="{F91F4C1E-2400-46E6-DCDF-137AB0512AF4}"/>
              </a:ext>
            </a:extLst>
          </p:cNvPr>
          <p:cNvSpPr>
            <a:spLocks noGrp="1"/>
          </p:cNvSpPr>
          <p:nvPr>
            <p:ph type="pic" sz="quarter" idx="19"/>
          </p:nvPr>
        </p:nvSpPr>
        <p:spPr>
          <a:xfrm>
            <a:off x="7176120" y="2997384"/>
            <a:ext cx="5015880" cy="3860616"/>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a:p>
        </p:txBody>
      </p:sp>
      <p:grpSp>
        <p:nvGrpSpPr>
          <p:cNvPr id="39" name="Gruppieren 38">
            <a:extLst>
              <a:ext uri="{FF2B5EF4-FFF2-40B4-BE49-F238E27FC236}">
                <a16:creationId xmlns:a16="http://schemas.microsoft.com/office/drawing/2014/main" id="{69475F61-A92C-473C-7F8F-675A00C1D6B1}"/>
              </a:ext>
            </a:extLst>
          </p:cNvPr>
          <p:cNvGrpSpPr/>
          <p:nvPr userDrawn="1"/>
        </p:nvGrpSpPr>
        <p:grpSpPr>
          <a:xfrm>
            <a:off x="0" y="1"/>
            <a:ext cx="1919536" cy="1958994"/>
            <a:chOff x="0" y="1"/>
            <a:chExt cx="1919536" cy="1958994"/>
          </a:xfrm>
        </p:grpSpPr>
        <p:pic>
          <p:nvPicPr>
            <p:cNvPr id="40" name="Grafik 39">
              <a:extLst>
                <a:ext uri="{FF2B5EF4-FFF2-40B4-BE49-F238E27FC236}">
                  <a16:creationId xmlns:a16="http://schemas.microsoft.com/office/drawing/2014/main" id="{3D7C7024-57B4-6593-3BB1-A8B56766619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79376" y="908720"/>
              <a:ext cx="720000" cy="1050275"/>
            </a:xfrm>
            <a:prstGeom prst="rect">
              <a:avLst/>
            </a:prstGeom>
            <a:effectLst>
              <a:outerShdw blurRad="889000" dir="5400000" algn="ctr" rotWithShape="0">
                <a:schemeClr val="tx1">
                  <a:alpha val="30000"/>
                </a:schemeClr>
              </a:outerShdw>
            </a:effectLst>
          </p:spPr>
        </p:pic>
        <p:sp>
          <p:nvSpPr>
            <p:cNvPr id="41" name="Rechteck 40">
              <a:extLst>
                <a:ext uri="{FF2B5EF4-FFF2-40B4-BE49-F238E27FC236}">
                  <a16:creationId xmlns:a16="http://schemas.microsoft.com/office/drawing/2014/main" id="{E5B48211-F214-923F-9B91-712E62ED117B}"/>
                </a:ext>
              </a:extLst>
            </p:cNvPr>
            <p:cNvSpPr/>
            <p:nvPr userDrawn="1"/>
          </p:nvSpPr>
          <p:spPr>
            <a:xfrm>
              <a:off x="0" y="1"/>
              <a:ext cx="1919536" cy="90363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noAutofit/>
            </a:bodyPr>
            <a:lstStyle/>
            <a:p>
              <a:pPr marL="285750" indent="-285750" algn="l">
                <a:spcAft>
                  <a:spcPts val="600"/>
                </a:spcAft>
                <a:buClr>
                  <a:schemeClr val="accent1"/>
                </a:buClr>
                <a:buFont typeface="Arial" panose="020B0604020202020204" pitchFamily="34" charset="0"/>
                <a:buChar char="•"/>
              </a:pPr>
              <a:endParaRPr lang="de-CH" sz="1600" dirty="0" err="1">
                <a:solidFill>
                  <a:schemeClr val="tx2"/>
                </a:solidFill>
              </a:endParaRPr>
            </a:p>
          </p:txBody>
        </p:sp>
        <p:pic>
          <p:nvPicPr>
            <p:cNvPr id="42" name="Grafik 41">
              <a:extLst>
                <a:ext uri="{FF2B5EF4-FFF2-40B4-BE49-F238E27FC236}">
                  <a16:creationId xmlns:a16="http://schemas.microsoft.com/office/drawing/2014/main" id="{1501F65C-A266-0151-7393-1A267CF57016}"/>
                </a:ext>
              </a:extLst>
            </p:cNvPr>
            <p:cNvPicPr>
              <a:picLocks noChangeAspect="1"/>
            </p:cNvPicPr>
            <p:nvPr userDrawn="1"/>
          </p:nvPicPr>
          <p:blipFill>
            <a:blip r:embed="rId5"/>
            <a:stretch>
              <a:fillRect/>
            </a:stretch>
          </p:blipFill>
          <p:spPr>
            <a:xfrm>
              <a:off x="398127" y="175940"/>
              <a:ext cx="801249" cy="421200"/>
            </a:xfrm>
            <a:prstGeom prst="rect">
              <a:avLst/>
            </a:prstGeom>
          </p:spPr>
        </p:pic>
      </p:grpSp>
      <p:sp>
        <p:nvSpPr>
          <p:cNvPr id="2" name="Datumsplatzhalter 1">
            <a:extLst>
              <a:ext uri="{FF2B5EF4-FFF2-40B4-BE49-F238E27FC236}">
                <a16:creationId xmlns:a16="http://schemas.microsoft.com/office/drawing/2014/main" id="{2A230485-5C9F-1027-95AF-FDA55C7D44CA}"/>
              </a:ext>
            </a:extLst>
          </p:cNvPr>
          <p:cNvSpPr>
            <a:spLocks noGrp="1"/>
          </p:cNvSpPr>
          <p:nvPr>
            <p:ph type="dt" sz="half" idx="20"/>
          </p:nvPr>
        </p:nvSpPr>
        <p:spPr/>
        <p:txBody>
          <a:bodyPr/>
          <a:lstStyle/>
          <a:p>
            <a:pPr>
              <a:defRPr/>
            </a:pPr>
            <a:fld id="{A4A3F0DA-4544-7D4E-8CB2-C7207F25270A}" type="datetime1">
              <a:rPr lang="de-CH" smtClean="0"/>
              <a:t>24.09.2025</a:t>
            </a:fld>
            <a:endParaRPr lang="de-CH" dirty="0"/>
          </a:p>
        </p:txBody>
      </p:sp>
      <p:sp>
        <p:nvSpPr>
          <p:cNvPr id="3" name="Fußzeilenplatzhalter 2">
            <a:extLst>
              <a:ext uri="{FF2B5EF4-FFF2-40B4-BE49-F238E27FC236}">
                <a16:creationId xmlns:a16="http://schemas.microsoft.com/office/drawing/2014/main" id="{82EA768E-06FF-DBF4-D7D2-ACA0EB908268}"/>
              </a:ext>
            </a:extLst>
          </p:cNvPr>
          <p:cNvSpPr>
            <a:spLocks noGrp="1"/>
          </p:cNvSpPr>
          <p:nvPr>
            <p:ph type="ftr" sz="quarter" idx="21"/>
          </p:nvPr>
        </p:nvSpPr>
        <p:spPr/>
        <p:txBody>
          <a:bodyPr/>
          <a:lstStyle/>
          <a:p>
            <a:pPr>
              <a:defRPr/>
            </a:pPr>
            <a:r>
              <a:rPr lang="de-DE" altLang="de-DE"/>
              <a:t>Fußzeile</a:t>
            </a:r>
            <a:endParaRPr lang="de-DE" altLang="de-DE" dirty="0"/>
          </a:p>
        </p:txBody>
      </p:sp>
      <p:sp>
        <p:nvSpPr>
          <p:cNvPr id="7" name="Foliennummernplatzhalter 6">
            <a:extLst>
              <a:ext uri="{FF2B5EF4-FFF2-40B4-BE49-F238E27FC236}">
                <a16:creationId xmlns:a16="http://schemas.microsoft.com/office/drawing/2014/main" id="{406695E9-C5BC-70BD-EC20-4CB7EF5CA2FB}"/>
              </a:ext>
            </a:extLst>
          </p:cNvPr>
          <p:cNvSpPr>
            <a:spLocks noGrp="1"/>
          </p:cNvSpPr>
          <p:nvPr>
            <p:ph type="sldNum" sz="quarter" idx="22"/>
          </p:nvPr>
        </p:nvSpPr>
        <p:spPr/>
        <p:txBody>
          <a:bodyPr/>
          <a:lstStyle/>
          <a:p>
            <a:pPr>
              <a:defRPr/>
            </a:pPr>
            <a:fld id="{DE15152C-7E44-A94B-BCD8-272D3D1F368E}" type="slidenum">
              <a:rPr lang="de-DE" altLang="de-DE" smtClean="0"/>
              <a:pPr>
                <a:defRPr/>
              </a:pPr>
              <a:t>‹#›</a:t>
            </a:fld>
            <a:endParaRPr lang="de-DE" altLang="de-DE" dirty="0"/>
          </a:p>
        </p:txBody>
      </p:sp>
    </p:spTree>
    <p:extLst>
      <p:ext uri="{BB962C8B-B14F-4D97-AF65-F5344CB8AC3E}">
        <p14:creationId xmlns:p14="http://schemas.microsoft.com/office/powerpoint/2010/main" val="3386767411"/>
      </p:ext>
    </p:extLst>
  </p:cSld>
  <p:clrMapOvr>
    <a:masterClrMapping/>
  </p:clrMapOvr>
  <p:extLst>
    <p:ext uri="{DCECCB84-F9BA-43D5-87BE-67443E8EF086}">
      <p15:sldGuideLst xmlns:p15="http://schemas.microsoft.com/office/powerpoint/2012/main">
        <p15:guide id="2" orient="horz" pos="3339">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Zwischentitel, Zitat grau">
    <p:spTree>
      <p:nvGrpSpPr>
        <p:cNvPr id="1" name=""/>
        <p:cNvGrpSpPr/>
        <p:nvPr/>
      </p:nvGrpSpPr>
      <p:grpSpPr>
        <a:xfrm>
          <a:off x="0" y="0"/>
          <a:ext cx="0" cy="0"/>
          <a:chOff x="0" y="0"/>
          <a:chExt cx="0" cy="0"/>
        </a:xfrm>
      </p:grpSpPr>
      <p:pic>
        <p:nvPicPr>
          <p:cNvPr id="27" name="Grafik 26">
            <a:extLst>
              <a:ext uri="{FF2B5EF4-FFF2-40B4-BE49-F238E27FC236}">
                <a16:creationId xmlns:a16="http://schemas.microsoft.com/office/drawing/2014/main" id="{692FCC18-031D-DF44-971A-12CEB0D9C31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9902" y="923297"/>
            <a:ext cx="12182098" cy="5934704"/>
          </a:xfrm>
          <a:prstGeom prst="rect">
            <a:avLst/>
          </a:prstGeom>
        </p:spPr>
      </p:pic>
      <p:sp>
        <p:nvSpPr>
          <p:cNvPr id="8" name="Datumsplatzhalter 7">
            <a:extLst>
              <a:ext uri="{FF2B5EF4-FFF2-40B4-BE49-F238E27FC236}">
                <a16:creationId xmlns:a16="http://schemas.microsoft.com/office/drawing/2014/main" id="{EBCBCCB3-4183-3E74-0008-3578C265E6C7}"/>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11" name="Fußzeilenplatzhalter 10">
            <a:extLst>
              <a:ext uri="{FF2B5EF4-FFF2-40B4-BE49-F238E27FC236}">
                <a16:creationId xmlns:a16="http://schemas.microsoft.com/office/drawing/2014/main" id="{0C07AE22-FA41-378A-C5FB-0B339A0C04BD}"/>
              </a:ext>
            </a:extLst>
          </p:cNvPr>
          <p:cNvSpPr>
            <a:spLocks noGrp="1"/>
          </p:cNvSpPr>
          <p:nvPr>
            <p:ph type="ftr" sz="quarter" idx="25"/>
          </p:nvPr>
        </p:nvSpPr>
        <p:spPr/>
        <p:txBody>
          <a:bodyPr/>
          <a:lstStyle/>
          <a:p>
            <a:pPr>
              <a:defRPr/>
            </a:pPr>
            <a:r>
              <a:rPr lang="de-DE" altLang="de-DE"/>
              <a:t>Fußzeile</a:t>
            </a:r>
            <a:endParaRPr lang="de-DE" altLang="de-DE" dirty="0"/>
          </a:p>
        </p:txBody>
      </p:sp>
      <p:sp>
        <p:nvSpPr>
          <p:cNvPr id="14" name="Foliennummernplatzhalter 13">
            <a:extLst>
              <a:ext uri="{FF2B5EF4-FFF2-40B4-BE49-F238E27FC236}">
                <a16:creationId xmlns:a16="http://schemas.microsoft.com/office/drawing/2014/main" id="{4C81E5A9-D3C9-D452-E1CB-AC002DD9781C}"/>
              </a:ext>
            </a:extLst>
          </p:cNvPr>
          <p:cNvSpPr>
            <a:spLocks noGrp="1"/>
          </p:cNvSpPr>
          <p:nvPr>
            <p:ph type="sldNum" sz="quarter" idx="26"/>
          </p:nvPr>
        </p:nvSpPr>
        <p:spPr/>
        <p:txBody>
          <a:bodyPr/>
          <a:lstStyle/>
          <a:p>
            <a:pPr>
              <a:defRPr/>
            </a:pPr>
            <a:fld id="{DE15152C-7E44-A94B-BCD8-272D3D1F368E}" type="slidenum">
              <a:rPr lang="de-DE" altLang="de-DE" smtClean="0"/>
              <a:pPr>
                <a:defRPr/>
              </a:pPr>
              <a:t>‹#›</a:t>
            </a:fld>
            <a:endParaRPr lang="de-DE" altLang="de-DE" dirty="0"/>
          </a:p>
        </p:txBody>
      </p:sp>
      <p:sp>
        <p:nvSpPr>
          <p:cNvPr id="5" name="Bildplatzhalter 2">
            <a:extLst>
              <a:ext uri="{FF2B5EF4-FFF2-40B4-BE49-F238E27FC236}">
                <a16:creationId xmlns:a16="http://schemas.microsoft.com/office/drawing/2014/main" id="{4C5094E3-5FAE-7A36-4306-31EB50208F2F}"/>
              </a:ext>
            </a:extLst>
          </p:cNvPr>
          <p:cNvSpPr>
            <a:spLocks noGrp="1"/>
          </p:cNvSpPr>
          <p:nvPr>
            <p:ph type="pic" sz="quarter" idx="23"/>
          </p:nvPr>
        </p:nvSpPr>
        <p:spPr>
          <a:xfrm>
            <a:off x="0" y="908720"/>
            <a:ext cx="5880101" cy="5949280"/>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dirty="0"/>
          </a:p>
        </p:txBody>
      </p:sp>
      <p:grpSp>
        <p:nvGrpSpPr>
          <p:cNvPr id="20" name="Gruppieren 19">
            <a:extLst>
              <a:ext uri="{FF2B5EF4-FFF2-40B4-BE49-F238E27FC236}">
                <a16:creationId xmlns:a16="http://schemas.microsoft.com/office/drawing/2014/main" id="{69475F61-A92C-473C-7F8F-675A00C1D6B1}"/>
              </a:ext>
            </a:extLst>
          </p:cNvPr>
          <p:cNvGrpSpPr/>
          <p:nvPr userDrawn="1"/>
        </p:nvGrpSpPr>
        <p:grpSpPr>
          <a:xfrm>
            <a:off x="0" y="1"/>
            <a:ext cx="1919536" cy="1958994"/>
            <a:chOff x="0" y="1"/>
            <a:chExt cx="1919536" cy="1958994"/>
          </a:xfrm>
        </p:grpSpPr>
        <p:pic>
          <p:nvPicPr>
            <p:cNvPr id="21" name="Grafik 20">
              <a:extLst>
                <a:ext uri="{FF2B5EF4-FFF2-40B4-BE49-F238E27FC236}">
                  <a16:creationId xmlns:a16="http://schemas.microsoft.com/office/drawing/2014/main" id="{3D7C7024-57B4-6593-3BB1-A8B567666194}"/>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79376" y="908720"/>
              <a:ext cx="720000" cy="1050275"/>
            </a:xfrm>
            <a:prstGeom prst="rect">
              <a:avLst/>
            </a:prstGeom>
            <a:effectLst>
              <a:outerShdw blurRad="889000" dir="5400000" algn="ctr" rotWithShape="0">
                <a:schemeClr val="tx1">
                  <a:alpha val="30000"/>
                </a:schemeClr>
              </a:outerShdw>
            </a:effectLst>
          </p:spPr>
        </p:pic>
        <p:sp>
          <p:nvSpPr>
            <p:cNvPr id="22" name="Rechteck 21">
              <a:extLst>
                <a:ext uri="{FF2B5EF4-FFF2-40B4-BE49-F238E27FC236}">
                  <a16:creationId xmlns:a16="http://schemas.microsoft.com/office/drawing/2014/main" id="{E5B48211-F214-923F-9B91-712E62ED117B}"/>
                </a:ext>
              </a:extLst>
            </p:cNvPr>
            <p:cNvSpPr/>
            <p:nvPr userDrawn="1"/>
          </p:nvSpPr>
          <p:spPr>
            <a:xfrm>
              <a:off x="0" y="1"/>
              <a:ext cx="1919536" cy="90363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noAutofit/>
            </a:bodyPr>
            <a:lstStyle/>
            <a:p>
              <a:pPr marL="285750" indent="-285750" algn="l">
                <a:spcAft>
                  <a:spcPts val="600"/>
                </a:spcAft>
                <a:buClr>
                  <a:schemeClr val="accent1"/>
                </a:buClr>
                <a:buFont typeface="Arial" panose="020B0604020202020204" pitchFamily="34" charset="0"/>
                <a:buChar char="•"/>
              </a:pPr>
              <a:endParaRPr lang="de-CH" sz="1600" dirty="0" err="1">
                <a:solidFill>
                  <a:schemeClr val="tx2"/>
                </a:solidFill>
              </a:endParaRPr>
            </a:p>
          </p:txBody>
        </p:sp>
        <p:pic>
          <p:nvPicPr>
            <p:cNvPr id="23" name="Grafik 22">
              <a:extLst>
                <a:ext uri="{FF2B5EF4-FFF2-40B4-BE49-F238E27FC236}">
                  <a16:creationId xmlns:a16="http://schemas.microsoft.com/office/drawing/2014/main" id="{1501F65C-A266-0151-7393-1A267CF57016}"/>
                </a:ext>
              </a:extLst>
            </p:cNvPr>
            <p:cNvPicPr>
              <a:picLocks noChangeAspect="1"/>
            </p:cNvPicPr>
            <p:nvPr userDrawn="1"/>
          </p:nvPicPr>
          <p:blipFill>
            <a:blip r:embed="rId5"/>
            <a:stretch>
              <a:fillRect/>
            </a:stretch>
          </p:blipFill>
          <p:spPr>
            <a:xfrm>
              <a:off x="398127" y="175940"/>
              <a:ext cx="801249" cy="421200"/>
            </a:xfrm>
            <a:prstGeom prst="rect">
              <a:avLst/>
            </a:prstGeom>
          </p:spPr>
        </p:pic>
      </p:grpSp>
      <p:sp>
        <p:nvSpPr>
          <p:cNvPr id="24" name="Textplatzhalter 2">
            <a:extLst>
              <a:ext uri="{FF2B5EF4-FFF2-40B4-BE49-F238E27FC236}">
                <a16:creationId xmlns:a16="http://schemas.microsoft.com/office/drawing/2014/main" id="{8301033E-2CEA-46CB-C7FF-D7E330C7FF58}"/>
              </a:ext>
            </a:extLst>
          </p:cNvPr>
          <p:cNvSpPr>
            <a:spLocks noGrp="1"/>
          </p:cNvSpPr>
          <p:nvPr>
            <p:ph type="body" sz="quarter" idx="27"/>
          </p:nvPr>
        </p:nvSpPr>
        <p:spPr>
          <a:xfrm>
            <a:off x="6311900" y="4077072"/>
            <a:ext cx="5400732" cy="2304256"/>
          </a:xfrm>
        </p:spPr>
        <p:txBody>
          <a:bodyPr anchor="t" anchorCtr="0"/>
          <a:lstStyle>
            <a:lvl1pPr>
              <a:defRPr sz="1800">
                <a:solidFill>
                  <a:schemeClr val="bg1"/>
                </a:solidFill>
              </a:defRPr>
            </a:lvl1pPr>
            <a:lvl2pPr>
              <a:buClrTx/>
              <a:defRPr sz="1800">
                <a:solidFill>
                  <a:schemeClr val="bg1"/>
                </a:solidFill>
              </a:defRPr>
            </a:lvl2pPr>
            <a:lvl3pPr>
              <a:buClrTx/>
              <a:defRPr sz="1800">
                <a:solidFill>
                  <a:schemeClr val="bg1"/>
                </a:solidFill>
              </a:defRPr>
            </a:lvl3pPr>
            <a:lvl4pPr>
              <a:defRPr sz="1800">
                <a:solidFill>
                  <a:schemeClr val="bg1"/>
                </a:solidFill>
              </a:defRPr>
            </a:lvl4pPr>
            <a:lvl5pPr>
              <a:defRPr sz="1800">
                <a:solidFill>
                  <a:schemeClr val="bg1"/>
                </a:solidFill>
              </a:defRPr>
            </a:lvl5pPr>
          </a:lstStyle>
          <a:p>
            <a:pPr lvl="0"/>
            <a:r>
              <a:rPr lang="de-DE"/>
              <a:t>Formatvorlagen des Textmasters bearbeiten</a:t>
            </a:r>
          </a:p>
          <a:p>
            <a:pPr lvl="1"/>
            <a:r>
              <a:rPr lang="de-DE"/>
              <a:t>Zweite Ebene</a:t>
            </a:r>
          </a:p>
          <a:p>
            <a:pPr lvl="2"/>
            <a:r>
              <a:rPr lang="de-DE"/>
              <a:t>Dritte Ebene</a:t>
            </a:r>
          </a:p>
        </p:txBody>
      </p:sp>
      <p:sp>
        <p:nvSpPr>
          <p:cNvPr id="25" name="Titel 5">
            <a:extLst>
              <a:ext uri="{FF2B5EF4-FFF2-40B4-BE49-F238E27FC236}">
                <a16:creationId xmlns:a16="http://schemas.microsoft.com/office/drawing/2014/main" id="{12B7E982-88F9-413D-2588-40F4FC92B64D}"/>
              </a:ext>
            </a:extLst>
          </p:cNvPr>
          <p:cNvSpPr>
            <a:spLocks noGrp="1"/>
          </p:cNvSpPr>
          <p:nvPr>
            <p:ph type="title"/>
          </p:nvPr>
        </p:nvSpPr>
        <p:spPr>
          <a:xfrm>
            <a:off x="6311900" y="2492896"/>
            <a:ext cx="5400724" cy="1368152"/>
          </a:xfrm>
        </p:spPr>
        <p:txBody>
          <a:bodyPr anchor="t"/>
          <a:lstStyle>
            <a:lvl1pPr>
              <a:lnSpc>
                <a:spcPct val="82000"/>
              </a:lnSpc>
              <a:defRPr sz="3000">
                <a:solidFill>
                  <a:schemeClr val="bg1"/>
                </a:solidFill>
              </a:defRPr>
            </a:lvl1pPr>
          </a:lstStyle>
          <a:p>
            <a:r>
              <a:rPr lang="de-DE"/>
              <a:t>Titelmasterformat durch Klicken bearbeiten</a:t>
            </a:r>
            <a:endParaRPr lang="de-CH" dirty="0"/>
          </a:p>
        </p:txBody>
      </p:sp>
    </p:spTree>
    <p:extLst>
      <p:ext uri="{BB962C8B-B14F-4D97-AF65-F5344CB8AC3E}">
        <p14:creationId xmlns:p14="http://schemas.microsoft.com/office/powerpoint/2010/main" val="3936867899"/>
      </p:ext>
    </p:extLst>
  </p:cSld>
  <p:clrMapOvr>
    <a:masterClrMapping/>
  </p:clrMapOvr>
  <p:extLst>
    <p:ext uri="{DCECCB84-F9BA-43D5-87BE-67443E8EF086}">
      <p15:sldGuideLst xmlns:p15="http://schemas.microsoft.com/office/powerpoint/2012/main">
        <p15:guide id="4" pos="3976">
          <p15:clr>
            <a:srgbClr val="FBAE40"/>
          </p15:clr>
        </p15:guide>
        <p15:guide id="5" pos="370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Zwischentitel, Zitat blau">
    <p:spTree>
      <p:nvGrpSpPr>
        <p:cNvPr id="1" name=""/>
        <p:cNvGrpSpPr/>
        <p:nvPr/>
      </p:nvGrpSpPr>
      <p:grpSpPr>
        <a:xfrm>
          <a:off x="0" y="0"/>
          <a:ext cx="0" cy="0"/>
          <a:chOff x="0" y="0"/>
          <a:chExt cx="0" cy="0"/>
        </a:xfrm>
      </p:grpSpPr>
      <p:sp>
        <p:nvSpPr>
          <p:cNvPr id="12" name="Rechteck 11">
            <a:extLst>
              <a:ext uri="{FF2B5EF4-FFF2-40B4-BE49-F238E27FC236}">
                <a16:creationId xmlns:a16="http://schemas.microsoft.com/office/drawing/2014/main" id="{989C1CF1-C6FD-304A-BB92-DE326E75F16C}"/>
              </a:ext>
            </a:extLst>
          </p:cNvPr>
          <p:cNvSpPr/>
          <p:nvPr userDrawn="1"/>
        </p:nvSpPr>
        <p:spPr>
          <a:xfrm>
            <a:off x="0" y="908720"/>
            <a:ext cx="12192000" cy="594928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marL="216000" indent="-216000" algn="ctr">
              <a:spcAft>
                <a:spcPts val="800"/>
              </a:spcAft>
              <a:buFont typeface="Symbol" charset="2"/>
              <a:buChar char="-"/>
            </a:pPr>
            <a:endParaRPr lang="de-CH" sz="1600" dirty="0" err="1">
              <a:solidFill>
                <a:schemeClr val="tx1"/>
              </a:solidFill>
            </a:endParaRPr>
          </a:p>
        </p:txBody>
      </p:sp>
      <p:sp>
        <p:nvSpPr>
          <p:cNvPr id="8" name="Datumsplatzhalter 7">
            <a:extLst>
              <a:ext uri="{FF2B5EF4-FFF2-40B4-BE49-F238E27FC236}">
                <a16:creationId xmlns:a16="http://schemas.microsoft.com/office/drawing/2014/main" id="{EBCBCCB3-4183-3E74-0008-3578C265E6C7}"/>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11" name="Fußzeilenplatzhalter 10">
            <a:extLst>
              <a:ext uri="{FF2B5EF4-FFF2-40B4-BE49-F238E27FC236}">
                <a16:creationId xmlns:a16="http://schemas.microsoft.com/office/drawing/2014/main" id="{0C07AE22-FA41-378A-C5FB-0B339A0C04BD}"/>
              </a:ext>
            </a:extLst>
          </p:cNvPr>
          <p:cNvSpPr>
            <a:spLocks noGrp="1"/>
          </p:cNvSpPr>
          <p:nvPr>
            <p:ph type="ftr" sz="quarter" idx="25"/>
          </p:nvPr>
        </p:nvSpPr>
        <p:spPr/>
        <p:txBody>
          <a:bodyPr/>
          <a:lstStyle/>
          <a:p>
            <a:pPr>
              <a:defRPr/>
            </a:pPr>
            <a:r>
              <a:rPr lang="de-DE" altLang="de-DE"/>
              <a:t>Fußzeile</a:t>
            </a:r>
            <a:endParaRPr lang="de-DE" altLang="de-DE" dirty="0"/>
          </a:p>
        </p:txBody>
      </p:sp>
      <p:sp>
        <p:nvSpPr>
          <p:cNvPr id="14" name="Foliennummernplatzhalter 13">
            <a:extLst>
              <a:ext uri="{FF2B5EF4-FFF2-40B4-BE49-F238E27FC236}">
                <a16:creationId xmlns:a16="http://schemas.microsoft.com/office/drawing/2014/main" id="{4C81E5A9-D3C9-D452-E1CB-AC002DD9781C}"/>
              </a:ext>
            </a:extLst>
          </p:cNvPr>
          <p:cNvSpPr>
            <a:spLocks noGrp="1"/>
          </p:cNvSpPr>
          <p:nvPr>
            <p:ph type="sldNum" sz="quarter" idx="26"/>
          </p:nvPr>
        </p:nvSpPr>
        <p:spPr/>
        <p:txBody>
          <a:bodyPr/>
          <a:lstStyle/>
          <a:p>
            <a:pPr>
              <a:defRPr/>
            </a:pPr>
            <a:fld id="{DE15152C-7E44-A94B-BCD8-272D3D1F368E}" type="slidenum">
              <a:rPr lang="de-DE" altLang="de-DE" smtClean="0"/>
              <a:pPr>
                <a:defRPr/>
              </a:pPr>
              <a:t>‹#›</a:t>
            </a:fld>
            <a:endParaRPr lang="de-DE" altLang="de-DE" dirty="0"/>
          </a:p>
        </p:txBody>
      </p:sp>
      <p:sp>
        <p:nvSpPr>
          <p:cNvPr id="18" name="Textplatzhalter 2">
            <a:extLst>
              <a:ext uri="{FF2B5EF4-FFF2-40B4-BE49-F238E27FC236}">
                <a16:creationId xmlns:a16="http://schemas.microsoft.com/office/drawing/2014/main" id="{8301033E-2CEA-46CB-C7FF-D7E330C7FF58}"/>
              </a:ext>
            </a:extLst>
          </p:cNvPr>
          <p:cNvSpPr>
            <a:spLocks noGrp="1"/>
          </p:cNvSpPr>
          <p:nvPr>
            <p:ph type="body" sz="quarter" idx="27"/>
          </p:nvPr>
        </p:nvSpPr>
        <p:spPr>
          <a:xfrm>
            <a:off x="6311900" y="4077072"/>
            <a:ext cx="5400732" cy="2304256"/>
          </a:xfrm>
        </p:spPr>
        <p:txBody>
          <a:bodyPr anchor="t" anchorCtr="0"/>
          <a:lstStyle>
            <a:lvl1pPr>
              <a:defRPr sz="1800">
                <a:solidFill>
                  <a:schemeClr val="bg1"/>
                </a:solidFill>
              </a:defRPr>
            </a:lvl1pPr>
            <a:lvl2pPr>
              <a:buClrTx/>
              <a:defRPr sz="1800">
                <a:solidFill>
                  <a:schemeClr val="bg1"/>
                </a:solidFill>
              </a:defRPr>
            </a:lvl2pPr>
            <a:lvl3pPr>
              <a:buClrTx/>
              <a:defRPr sz="1800">
                <a:solidFill>
                  <a:schemeClr val="bg1"/>
                </a:solidFill>
              </a:defRPr>
            </a:lvl3pPr>
            <a:lvl4pPr>
              <a:defRPr sz="1800">
                <a:solidFill>
                  <a:schemeClr val="bg1"/>
                </a:solidFill>
              </a:defRPr>
            </a:lvl4pPr>
            <a:lvl5pPr>
              <a:defRPr sz="1800">
                <a:solidFill>
                  <a:schemeClr val="bg1"/>
                </a:solidFill>
              </a:defRPr>
            </a:lvl5pPr>
          </a:lstStyle>
          <a:p>
            <a:pPr lvl="0"/>
            <a:r>
              <a:rPr lang="de-DE"/>
              <a:t>Formatvorlagen des Textmasters bearbeiten</a:t>
            </a:r>
          </a:p>
          <a:p>
            <a:pPr lvl="1"/>
            <a:r>
              <a:rPr lang="de-DE"/>
              <a:t>Zweite Ebene</a:t>
            </a:r>
          </a:p>
          <a:p>
            <a:pPr lvl="2"/>
            <a:r>
              <a:rPr lang="de-DE"/>
              <a:t>Dritte Ebene</a:t>
            </a:r>
          </a:p>
        </p:txBody>
      </p:sp>
      <p:sp>
        <p:nvSpPr>
          <p:cNvPr id="19" name="Titel 5">
            <a:extLst>
              <a:ext uri="{FF2B5EF4-FFF2-40B4-BE49-F238E27FC236}">
                <a16:creationId xmlns:a16="http://schemas.microsoft.com/office/drawing/2014/main" id="{12B7E982-88F9-413D-2588-40F4FC92B64D}"/>
              </a:ext>
            </a:extLst>
          </p:cNvPr>
          <p:cNvSpPr>
            <a:spLocks noGrp="1"/>
          </p:cNvSpPr>
          <p:nvPr>
            <p:ph type="title"/>
          </p:nvPr>
        </p:nvSpPr>
        <p:spPr>
          <a:xfrm>
            <a:off x="6311900" y="2492896"/>
            <a:ext cx="5400724" cy="1368152"/>
          </a:xfrm>
        </p:spPr>
        <p:txBody>
          <a:bodyPr anchor="t"/>
          <a:lstStyle>
            <a:lvl1pPr>
              <a:lnSpc>
                <a:spcPct val="82000"/>
              </a:lnSpc>
              <a:defRPr sz="3000">
                <a:solidFill>
                  <a:schemeClr val="bg1"/>
                </a:solidFill>
              </a:defRPr>
            </a:lvl1pPr>
          </a:lstStyle>
          <a:p>
            <a:r>
              <a:rPr lang="de-DE"/>
              <a:t>Titelmasterformat durch Klicken bearbeiten</a:t>
            </a:r>
            <a:endParaRPr lang="de-CH" dirty="0"/>
          </a:p>
        </p:txBody>
      </p:sp>
      <p:sp>
        <p:nvSpPr>
          <p:cNvPr id="13" name="Bildplatzhalter 2">
            <a:extLst>
              <a:ext uri="{FF2B5EF4-FFF2-40B4-BE49-F238E27FC236}">
                <a16:creationId xmlns:a16="http://schemas.microsoft.com/office/drawing/2014/main" id="{4C5094E3-5FAE-7A36-4306-31EB50208F2F}"/>
              </a:ext>
            </a:extLst>
          </p:cNvPr>
          <p:cNvSpPr>
            <a:spLocks noGrp="1"/>
          </p:cNvSpPr>
          <p:nvPr>
            <p:ph type="pic" sz="quarter" idx="23"/>
          </p:nvPr>
        </p:nvSpPr>
        <p:spPr>
          <a:xfrm>
            <a:off x="0" y="908720"/>
            <a:ext cx="5880101" cy="5949280"/>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dirty="0"/>
          </a:p>
        </p:txBody>
      </p:sp>
      <p:grpSp>
        <p:nvGrpSpPr>
          <p:cNvPr id="15" name="Gruppieren 14">
            <a:extLst>
              <a:ext uri="{FF2B5EF4-FFF2-40B4-BE49-F238E27FC236}">
                <a16:creationId xmlns:a16="http://schemas.microsoft.com/office/drawing/2014/main" id="{69475F61-A92C-473C-7F8F-675A00C1D6B1}"/>
              </a:ext>
            </a:extLst>
          </p:cNvPr>
          <p:cNvGrpSpPr/>
          <p:nvPr userDrawn="1"/>
        </p:nvGrpSpPr>
        <p:grpSpPr>
          <a:xfrm>
            <a:off x="0" y="1"/>
            <a:ext cx="1919536" cy="1958994"/>
            <a:chOff x="0" y="1"/>
            <a:chExt cx="1919536" cy="1958994"/>
          </a:xfrm>
        </p:grpSpPr>
        <p:pic>
          <p:nvPicPr>
            <p:cNvPr id="16" name="Grafik 15">
              <a:extLst>
                <a:ext uri="{FF2B5EF4-FFF2-40B4-BE49-F238E27FC236}">
                  <a16:creationId xmlns:a16="http://schemas.microsoft.com/office/drawing/2014/main" id="{3D7C7024-57B4-6593-3BB1-A8B56766619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9376" y="908720"/>
              <a:ext cx="720000" cy="1050275"/>
            </a:xfrm>
            <a:prstGeom prst="rect">
              <a:avLst/>
            </a:prstGeom>
            <a:effectLst>
              <a:outerShdw blurRad="889000" dir="5400000" algn="ctr" rotWithShape="0">
                <a:schemeClr val="tx1">
                  <a:alpha val="30000"/>
                </a:schemeClr>
              </a:outerShdw>
            </a:effectLst>
          </p:spPr>
        </p:pic>
        <p:sp>
          <p:nvSpPr>
            <p:cNvPr id="17" name="Rechteck 16">
              <a:extLst>
                <a:ext uri="{FF2B5EF4-FFF2-40B4-BE49-F238E27FC236}">
                  <a16:creationId xmlns:a16="http://schemas.microsoft.com/office/drawing/2014/main" id="{E5B48211-F214-923F-9B91-712E62ED117B}"/>
                </a:ext>
              </a:extLst>
            </p:cNvPr>
            <p:cNvSpPr/>
            <p:nvPr userDrawn="1"/>
          </p:nvSpPr>
          <p:spPr>
            <a:xfrm>
              <a:off x="0" y="1"/>
              <a:ext cx="1919536" cy="90363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44000" tIns="144000" rIns="144000" bIns="144000" numCol="1" spcCol="0" rtlCol="0" fromWordArt="0" anchor="t" anchorCtr="0" forceAA="0" compatLnSpc="1">
              <a:prstTxWarp prst="textNoShape">
                <a:avLst/>
              </a:prstTxWarp>
              <a:noAutofit/>
            </a:bodyPr>
            <a:lstStyle/>
            <a:p>
              <a:pPr marL="285750" indent="-285750" algn="l">
                <a:spcAft>
                  <a:spcPts val="600"/>
                </a:spcAft>
                <a:buClr>
                  <a:schemeClr val="accent1"/>
                </a:buClr>
                <a:buFont typeface="Arial" panose="020B0604020202020204" pitchFamily="34" charset="0"/>
                <a:buChar char="•"/>
              </a:pPr>
              <a:endParaRPr lang="de-CH" sz="1600" dirty="0" err="1">
                <a:solidFill>
                  <a:schemeClr val="tx2"/>
                </a:solidFill>
              </a:endParaRPr>
            </a:p>
          </p:txBody>
        </p:sp>
        <p:pic>
          <p:nvPicPr>
            <p:cNvPr id="20" name="Grafik 19">
              <a:extLst>
                <a:ext uri="{FF2B5EF4-FFF2-40B4-BE49-F238E27FC236}">
                  <a16:creationId xmlns:a16="http://schemas.microsoft.com/office/drawing/2014/main" id="{1501F65C-A266-0151-7393-1A267CF57016}"/>
                </a:ext>
              </a:extLst>
            </p:cNvPr>
            <p:cNvPicPr>
              <a:picLocks noChangeAspect="1"/>
            </p:cNvPicPr>
            <p:nvPr userDrawn="1"/>
          </p:nvPicPr>
          <p:blipFill>
            <a:blip r:embed="rId4"/>
            <a:stretch>
              <a:fillRect/>
            </a:stretch>
          </p:blipFill>
          <p:spPr>
            <a:xfrm>
              <a:off x="398127" y="175940"/>
              <a:ext cx="801249" cy="421200"/>
            </a:xfrm>
            <a:prstGeom prst="rect">
              <a:avLst/>
            </a:prstGeom>
          </p:spPr>
        </p:pic>
      </p:grpSp>
    </p:spTree>
    <p:extLst>
      <p:ext uri="{BB962C8B-B14F-4D97-AF65-F5344CB8AC3E}">
        <p14:creationId xmlns:p14="http://schemas.microsoft.com/office/powerpoint/2010/main" val="1689330614"/>
      </p:ext>
    </p:extLst>
  </p:cSld>
  <p:clrMapOvr>
    <a:masterClrMapping/>
  </p:clrMapOvr>
  <p:extLst>
    <p:ext uri="{DCECCB84-F9BA-43D5-87BE-67443E8EF086}">
      <p15:sldGuideLst xmlns:p15="http://schemas.microsoft.com/office/powerpoint/2012/main">
        <p15:guide id="4" pos="3976">
          <p15:clr>
            <a:srgbClr val="FBAE40"/>
          </p15:clr>
        </p15:guide>
        <p15:guide id="5" pos="370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1">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623A30E5-A7D9-D79F-8D60-C434924ABEC9}"/>
              </a:ext>
            </a:extLst>
          </p:cNvPr>
          <p:cNvSpPr>
            <a:spLocks noGrp="1"/>
          </p:cNvSpPr>
          <p:nvPr>
            <p:ph type="title"/>
          </p:nvPr>
        </p:nvSpPr>
        <p:spPr/>
        <p:txBody>
          <a:bodyPr/>
          <a:lstStyle/>
          <a:p>
            <a:r>
              <a:rPr lang="de-DE"/>
              <a:t>Titelmasterformat durch Klicken bearbeiten</a:t>
            </a:r>
            <a:endParaRPr lang="de-CH"/>
          </a:p>
        </p:txBody>
      </p:sp>
      <p:sp>
        <p:nvSpPr>
          <p:cNvPr id="7" name="Inhaltsplatzhalter 6">
            <a:extLst>
              <a:ext uri="{FF2B5EF4-FFF2-40B4-BE49-F238E27FC236}">
                <a16:creationId xmlns:a16="http://schemas.microsoft.com/office/drawing/2014/main" id="{DD06174E-B6C7-8598-77BE-64F02CAEC95D}"/>
              </a:ext>
            </a:extLst>
          </p:cNvPr>
          <p:cNvSpPr>
            <a:spLocks noGrp="1"/>
          </p:cNvSpPr>
          <p:nvPr>
            <p:ph sz="quarter" idx="18" hasCustomPrompt="1"/>
          </p:nvPr>
        </p:nvSpPr>
        <p:spPr>
          <a:xfrm>
            <a:off x="479003" y="1988840"/>
            <a:ext cx="11232000" cy="4392000"/>
          </a:xfrm>
        </p:spPr>
        <p:txBody>
          <a:bodyPr/>
          <a:lstStyle/>
          <a:p>
            <a:pPr lvl="0"/>
            <a:r>
              <a:rPr lang="de-DE" altLang="de-DE" dirty="0"/>
              <a:t>Textmasterformate durch Klicken bearbeiten</a:t>
            </a:r>
          </a:p>
          <a:p>
            <a:pPr lvl="1"/>
            <a:r>
              <a:rPr lang="de-DE" altLang="de-DE" dirty="0"/>
              <a:t>Zweite Ebene</a:t>
            </a:r>
          </a:p>
          <a:p>
            <a:pPr lvl="2"/>
            <a:r>
              <a:rPr lang="de-DE" altLang="de-DE" dirty="0"/>
              <a:t>Dritte Ebene</a:t>
            </a:r>
          </a:p>
          <a:p>
            <a:pPr lvl="3"/>
            <a:r>
              <a:rPr lang="de-DE" altLang="de-DE" dirty="0"/>
              <a:t>Vierte Ebene</a:t>
            </a:r>
          </a:p>
          <a:p>
            <a:pPr lvl="4"/>
            <a:r>
              <a:rPr lang="de-DE" altLang="de-DE" dirty="0"/>
              <a:t>Fünfte Ebene</a:t>
            </a:r>
          </a:p>
        </p:txBody>
      </p:sp>
      <p:sp>
        <p:nvSpPr>
          <p:cNvPr id="3" name="Datumsplatzhalter 2">
            <a:extLst>
              <a:ext uri="{FF2B5EF4-FFF2-40B4-BE49-F238E27FC236}">
                <a16:creationId xmlns:a16="http://schemas.microsoft.com/office/drawing/2014/main" id="{CA6FCB60-5A07-5616-E1D3-6B59B85AC7D6}"/>
              </a:ext>
            </a:extLst>
          </p:cNvPr>
          <p:cNvSpPr>
            <a:spLocks noGrp="1"/>
          </p:cNvSpPr>
          <p:nvPr>
            <p:ph type="dt" sz="half" idx="19"/>
          </p:nvPr>
        </p:nvSpPr>
        <p:spPr/>
        <p:txBody>
          <a:bodyPr/>
          <a:lstStyle/>
          <a:p>
            <a:pPr>
              <a:defRPr/>
            </a:pPr>
            <a:fld id="{67192540-5B94-1947-BFD2-83088E818F5A}" type="datetime1">
              <a:rPr lang="de-CH" smtClean="0"/>
              <a:t>24.09.2025</a:t>
            </a:fld>
            <a:endParaRPr lang="de-CH" dirty="0"/>
          </a:p>
        </p:txBody>
      </p:sp>
      <p:sp>
        <p:nvSpPr>
          <p:cNvPr id="4" name="Fußzeilenplatzhalter 3">
            <a:extLst>
              <a:ext uri="{FF2B5EF4-FFF2-40B4-BE49-F238E27FC236}">
                <a16:creationId xmlns:a16="http://schemas.microsoft.com/office/drawing/2014/main" id="{132402A7-4567-AE80-5CDC-290C74B44209}"/>
              </a:ext>
            </a:extLst>
          </p:cNvPr>
          <p:cNvSpPr>
            <a:spLocks noGrp="1"/>
          </p:cNvSpPr>
          <p:nvPr>
            <p:ph type="ftr" sz="quarter" idx="20"/>
          </p:nvPr>
        </p:nvSpPr>
        <p:spPr/>
        <p:txBody>
          <a:bodyPr/>
          <a:lstStyle/>
          <a:p>
            <a:pPr>
              <a:defRPr/>
            </a:pPr>
            <a:r>
              <a:rPr lang="de-DE" altLang="de-DE"/>
              <a:t>Fußzeile</a:t>
            </a:r>
            <a:endParaRPr lang="de-DE" altLang="de-DE" dirty="0"/>
          </a:p>
        </p:txBody>
      </p:sp>
      <p:sp>
        <p:nvSpPr>
          <p:cNvPr id="5" name="Foliennummernplatzhalter 4">
            <a:extLst>
              <a:ext uri="{FF2B5EF4-FFF2-40B4-BE49-F238E27FC236}">
                <a16:creationId xmlns:a16="http://schemas.microsoft.com/office/drawing/2014/main" id="{7515E54B-BDAA-D561-7045-F2C6E8AFD587}"/>
              </a:ext>
            </a:extLst>
          </p:cNvPr>
          <p:cNvSpPr>
            <a:spLocks noGrp="1"/>
          </p:cNvSpPr>
          <p:nvPr>
            <p:ph type="sldNum" sz="quarter" idx="21"/>
          </p:nvPr>
        </p:nvSpPr>
        <p:spPr/>
        <p:txBody>
          <a:bodyPr/>
          <a:lstStyle/>
          <a:p>
            <a:pPr>
              <a:defRPr/>
            </a:pPr>
            <a:fld id="{DE15152C-7E44-A94B-BCD8-272D3D1F368E}" type="slidenum">
              <a:rPr lang="de-DE" altLang="de-DE" smtClean="0"/>
              <a:pPr>
                <a:defRPr/>
              </a:pPr>
              <a:t>‹#›</a:t>
            </a:fld>
            <a:endParaRPr lang="de-DE" altLang="de-DE" dirty="0"/>
          </a:p>
        </p:txBody>
      </p:sp>
    </p:spTree>
    <p:extLst>
      <p:ext uri="{BB962C8B-B14F-4D97-AF65-F5344CB8AC3E}">
        <p14:creationId xmlns:p14="http://schemas.microsoft.com/office/powerpoint/2010/main" val="31752950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Bild links">
    <p:spTree>
      <p:nvGrpSpPr>
        <p:cNvPr id="1" name=""/>
        <p:cNvGrpSpPr/>
        <p:nvPr/>
      </p:nvGrpSpPr>
      <p:grpSpPr>
        <a:xfrm>
          <a:off x="0" y="0"/>
          <a:ext cx="0" cy="0"/>
          <a:chOff x="0" y="0"/>
          <a:chExt cx="0" cy="0"/>
        </a:xfrm>
      </p:grpSpPr>
      <p:sp>
        <p:nvSpPr>
          <p:cNvPr id="17" name="Inhaltsplatzhalter 13"/>
          <p:cNvSpPr>
            <a:spLocks noGrp="1"/>
          </p:cNvSpPr>
          <p:nvPr>
            <p:ph sz="quarter" idx="15"/>
          </p:nvPr>
        </p:nvSpPr>
        <p:spPr>
          <a:xfrm>
            <a:off x="6311900" y="1988840"/>
            <a:ext cx="5400000" cy="439395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8" name="Datumsplatzhalter 7">
            <a:extLst>
              <a:ext uri="{FF2B5EF4-FFF2-40B4-BE49-F238E27FC236}">
                <a16:creationId xmlns:a16="http://schemas.microsoft.com/office/drawing/2014/main" id="{EBCBCCB3-4183-3E74-0008-3578C265E6C7}"/>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11" name="Fußzeilenplatzhalter 10">
            <a:extLst>
              <a:ext uri="{FF2B5EF4-FFF2-40B4-BE49-F238E27FC236}">
                <a16:creationId xmlns:a16="http://schemas.microsoft.com/office/drawing/2014/main" id="{0C07AE22-FA41-378A-C5FB-0B339A0C04BD}"/>
              </a:ext>
            </a:extLst>
          </p:cNvPr>
          <p:cNvSpPr>
            <a:spLocks noGrp="1"/>
          </p:cNvSpPr>
          <p:nvPr>
            <p:ph type="ftr" sz="quarter" idx="25"/>
          </p:nvPr>
        </p:nvSpPr>
        <p:spPr/>
        <p:txBody>
          <a:bodyPr/>
          <a:lstStyle/>
          <a:p>
            <a:pPr>
              <a:defRPr/>
            </a:pPr>
            <a:r>
              <a:rPr lang="de-DE" altLang="de-DE"/>
              <a:t>Fußzeile</a:t>
            </a:r>
            <a:endParaRPr lang="de-DE" altLang="de-DE" dirty="0"/>
          </a:p>
        </p:txBody>
      </p:sp>
      <p:sp>
        <p:nvSpPr>
          <p:cNvPr id="14" name="Foliennummernplatzhalter 13">
            <a:extLst>
              <a:ext uri="{FF2B5EF4-FFF2-40B4-BE49-F238E27FC236}">
                <a16:creationId xmlns:a16="http://schemas.microsoft.com/office/drawing/2014/main" id="{4C81E5A9-D3C9-D452-E1CB-AC002DD9781C}"/>
              </a:ext>
            </a:extLst>
          </p:cNvPr>
          <p:cNvSpPr>
            <a:spLocks noGrp="1"/>
          </p:cNvSpPr>
          <p:nvPr>
            <p:ph type="sldNum" sz="quarter" idx="26"/>
          </p:nvPr>
        </p:nvSpPr>
        <p:spPr/>
        <p:txBody>
          <a:bodyPr/>
          <a:lstStyle/>
          <a:p>
            <a:pPr>
              <a:defRPr/>
            </a:pPr>
            <a:fld id="{DE15152C-7E44-A94B-BCD8-272D3D1F368E}" type="slidenum">
              <a:rPr lang="de-DE" altLang="de-DE" smtClean="0"/>
              <a:pPr>
                <a:defRPr/>
              </a:pPr>
              <a:t>‹#›</a:t>
            </a:fld>
            <a:endParaRPr lang="de-DE" altLang="de-DE" dirty="0"/>
          </a:p>
        </p:txBody>
      </p:sp>
      <p:sp>
        <p:nvSpPr>
          <p:cNvPr id="5" name="Bildplatzhalter 2">
            <a:extLst>
              <a:ext uri="{FF2B5EF4-FFF2-40B4-BE49-F238E27FC236}">
                <a16:creationId xmlns:a16="http://schemas.microsoft.com/office/drawing/2014/main" id="{4C5094E3-5FAE-7A36-4306-31EB50208F2F}"/>
              </a:ext>
            </a:extLst>
          </p:cNvPr>
          <p:cNvSpPr>
            <a:spLocks noGrp="1"/>
          </p:cNvSpPr>
          <p:nvPr>
            <p:ph type="pic" sz="quarter" idx="23"/>
          </p:nvPr>
        </p:nvSpPr>
        <p:spPr>
          <a:xfrm>
            <a:off x="0" y="908720"/>
            <a:ext cx="5880101" cy="5949280"/>
          </a:xfrm>
          <a:noFill/>
        </p:spPr>
        <p:txBody>
          <a:bodyPr anchor="ctr"/>
          <a:lstStyle>
            <a:lvl1pPr algn="ctr">
              <a:defRPr sz="600">
                <a:solidFill>
                  <a:schemeClr val="tx2">
                    <a:lumMod val="40000"/>
                    <a:lumOff val="60000"/>
                  </a:schemeClr>
                </a:solidFill>
              </a:defRPr>
            </a:lvl1pPr>
          </a:lstStyle>
          <a:p>
            <a:r>
              <a:rPr lang="de-DE"/>
              <a:t>Bild durch Klicken auf Symbol hinzufügen</a:t>
            </a:r>
            <a:endParaRPr lang="de-CH"/>
          </a:p>
        </p:txBody>
      </p:sp>
      <p:sp>
        <p:nvSpPr>
          <p:cNvPr id="3" name="Titel 2">
            <a:extLst>
              <a:ext uri="{FF2B5EF4-FFF2-40B4-BE49-F238E27FC236}">
                <a16:creationId xmlns:a16="http://schemas.microsoft.com/office/drawing/2014/main" id="{A3586BF0-239E-DC81-871F-57B11C475154}"/>
              </a:ext>
            </a:extLst>
          </p:cNvPr>
          <p:cNvSpPr>
            <a:spLocks noGrp="1"/>
          </p:cNvSpPr>
          <p:nvPr>
            <p:ph type="title"/>
          </p:nvPr>
        </p:nvSpPr>
        <p:spPr>
          <a:xfrm>
            <a:off x="6311900" y="908920"/>
            <a:ext cx="5400724" cy="792000"/>
          </a:xfrm>
        </p:spPr>
        <p:txBody>
          <a:bodyPr/>
          <a:lstStyle/>
          <a:p>
            <a:r>
              <a:rPr lang="de-DE"/>
              <a:t>Titelmasterformat durch Klicken bearbeiten</a:t>
            </a:r>
            <a:endParaRPr lang="de-CH"/>
          </a:p>
        </p:txBody>
      </p:sp>
    </p:spTree>
    <p:extLst>
      <p:ext uri="{BB962C8B-B14F-4D97-AF65-F5344CB8AC3E}">
        <p14:creationId xmlns:p14="http://schemas.microsoft.com/office/powerpoint/2010/main" val="3733376731"/>
      </p:ext>
    </p:extLst>
  </p:cSld>
  <p:clrMapOvr>
    <a:masterClrMapping/>
  </p:clrMapOvr>
  <p:extLst>
    <p:ext uri="{DCECCB84-F9BA-43D5-87BE-67443E8EF086}">
      <p15:sldGuideLst xmlns:p15="http://schemas.microsoft.com/office/powerpoint/2012/main">
        <p15:guide id="4" pos="3976" userDrawn="1">
          <p15:clr>
            <a:srgbClr val="FBAE40"/>
          </p15:clr>
        </p15:guide>
        <p15:guide id="5" pos="370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2">
    <p:spTree>
      <p:nvGrpSpPr>
        <p:cNvPr id="1" name=""/>
        <p:cNvGrpSpPr/>
        <p:nvPr/>
      </p:nvGrpSpPr>
      <p:grpSpPr>
        <a:xfrm>
          <a:off x="0" y="0"/>
          <a:ext cx="0" cy="0"/>
          <a:chOff x="0" y="0"/>
          <a:chExt cx="0" cy="0"/>
        </a:xfrm>
      </p:grpSpPr>
      <p:sp>
        <p:nvSpPr>
          <p:cNvPr id="14" name="Inhaltsplatzhalter 13"/>
          <p:cNvSpPr>
            <a:spLocks noGrp="1"/>
          </p:cNvSpPr>
          <p:nvPr>
            <p:ph sz="quarter" idx="14"/>
          </p:nvPr>
        </p:nvSpPr>
        <p:spPr>
          <a:xfrm>
            <a:off x="479976" y="1989336"/>
            <a:ext cx="5400000" cy="4392414"/>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7" name="Inhaltsplatzhalter 13"/>
          <p:cNvSpPr>
            <a:spLocks noGrp="1"/>
          </p:cNvSpPr>
          <p:nvPr>
            <p:ph sz="quarter" idx="15"/>
          </p:nvPr>
        </p:nvSpPr>
        <p:spPr>
          <a:xfrm>
            <a:off x="6312624" y="1989336"/>
            <a:ext cx="5400000" cy="4392414"/>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3" name="Datumsplatzhalter 2">
            <a:extLst>
              <a:ext uri="{FF2B5EF4-FFF2-40B4-BE49-F238E27FC236}">
                <a16:creationId xmlns:a16="http://schemas.microsoft.com/office/drawing/2014/main" id="{4496C09B-3328-7473-6A74-6190B9926B7C}"/>
              </a:ext>
            </a:extLst>
          </p:cNvPr>
          <p:cNvSpPr>
            <a:spLocks noGrp="1"/>
          </p:cNvSpPr>
          <p:nvPr>
            <p:ph type="dt" sz="half" idx="16"/>
          </p:nvPr>
        </p:nvSpPr>
        <p:spPr/>
        <p:txBody>
          <a:bodyPr/>
          <a:lstStyle/>
          <a:p>
            <a:pPr>
              <a:defRPr/>
            </a:pPr>
            <a:fld id="{A05C0B13-911E-DF43-8B62-AFD76873550C}" type="datetime1">
              <a:rPr lang="de-CH" smtClean="0"/>
              <a:t>24.09.2025</a:t>
            </a:fld>
            <a:endParaRPr lang="de-DE" dirty="0"/>
          </a:p>
        </p:txBody>
      </p:sp>
      <p:sp>
        <p:nvSpPr>
          <p:cNvPr id="4" name="Fußzeilenplatzhalter 3">
            <a:extLst>
              <a:ext uri="{FF2B5EF4-FFF2-40B4-BE49-F238E27FC236}">
                <a16:creationId xmlns:a16="http://schemas.microsoft.com/office/drawing/2014/main" id="{DF3ACE3D-71AF-1D11-9ADF-481A9C5A91C5}"/>
              </a:ext>
            </a:extLst>
          </p:cNvPr>
          <p:cNvSpPr>
            <a:spLocks noGrp="1"/>
          </p:cNvSpPr>
          <p:nvPr>
            <p:ph type="ftr" sz="quarter" idx="17"/>
          </p:nvPr>
        </p:nvSpPr>
        <p:spPr/>
        <p:txBody>
          <a:bodyPr/>
          <a:lstStyle/>
          <a:p>
            <a:pPr>
              <a:defRPr/>
            </a:pPr>
            <a:r>
              <a:rPr lang="de-DE" altLang="de-DE"/>
              <a:t>Fußzeile</a:t>
            </a:r>
            <a:endParaRPr lang="de-DE" altLang="de-DE" dirty="0"/>
          </a:p>
        </p:txBody>
      </p:sp>
      <p:sp>
        <p:nvSpPr>
          <p:cNvPr id="5" name="Foliennummernplatzhalter 4">
            <a:extLst>
              <a:ext uri="{FF2B5EF4-FFF2-40B4-BE49-F238E27FC236}">
                <a16:creationId xmlns:a16="http://schemas.microsoft.com/office/drawing/2014/main" id="{E4C4DE36-C919-3F54-BFC6-A154B94DB7A2}"/>
              </a:ext>
            </a:extLst>
          </p:cNvPr>
          <p:cNvSpPr>
            <a:spLocks noGrp="1"/>
          </p:cNvSpPr>
          <p:nvPr>
            <p:ph type="sldNum" sz="quarter" idx="18"/>
          </p:nvPr>
        </p:nvSpPr>
        <p:spPr/>
        <p:txBody>
          <a:bodyPr/>
          <a:lstStyle/>
          <a:p>
            <a:pPr>
              <a:defRPr/>
            </a:pPr>
            <a:fld id="{DE15152C-7E44-A94B-BCD8-272D3D1F368E}" type="slidenum">
              <a:rPr lang="de-DE" altLang="de-DE" smtClean="0"/>
              <a:pPr>
                <a:defRPr/>
              </a:pPr>
              <a:t>‹#›</a:t>
            </a:fld>
            <a:endParaRPr lang="de-DE" altLang="de-DE" dirty="0"/>
          </a:p>
        </p:txBody>
      </p:sp>
      <p:sp>
        <p:nvSpPr>
          <p:cNvPr id="8" name="Titel 7">
            <a:extLst>
              <a:ext uri="{FF2B5EF4-FFF2-40B4-BE49-F238E27FC236}">
                <a16:creationId xmlns:a16="http://schemas.microsoft.com/office/drawing/2014/main" id="{6B2FA6F9-0F20-3B46-8854-50CF23009C01}"/>
              </a:ext>
            </a:extLst>
          </p:cNvPr>
          <p:cNvSpPr>
            <a:spLocks noGrp="1"/>
          </p:cNvSpPr>
          <p:nvPr>
            <p:ph type="title"/>
          </p:nvPr>
        </p:nvSpPr>
        <p:spPr/>
        <p:txBody>
          <a:bodyPr/>
          <a:lstStyle/>
          <a:p>
            <a:r>
              <a:rPr lang="de-DE"/>
              <a:t>Titelmasterformat durch Klicken bearbeiten</a:t>
            </a:r>
            <a:endParaRPr lang="de-CH"/>
          </a:p>
        </p:txBody>
      </p:sp>
    </p:spTree>
    <p:extLst>
      <p:ext uri="{BB962C8B-B14F-4D97-AF65-F5344CB8AC3E}">
        <p14:creationId xmlns:p14="http://schemas.microsoft.com/office/powerpoint/2010/main" val="2553547958"/>
      </p:ext>
    </p:extLst>
  </p:cSld>
  <p:clrMapOvr>
    <a:masterClrMapping/>
  </p:clrMapOvr>
  <p:extLst>
    <p:ext uri="{DCECCB84-F9BA-43D5-87BE-67443E8EF086}">
      <p15:sldGuideLst xmlns:p15="http://schemas.microsoft.com/office/powerpoint/2012/main">
        <p15:guide id="1" pos="3704" userDrawn="1">
          <p15:clr>
            <a:srgbClr val="FBAE40"/>
          </p15:clr>
        </p15:guide>
        <p15:guide id="2" pos="3976"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4">
    <p:spTree>
      <p:nvGrpSpPr>
        <p:cNvPr id="1" name=""/>
        <p:cNvGrpSpPr/>
        <p:nvPr/>
      </p:nvGrpSpPr>
      <p:grpSpPr>
        <a:xfrm>
          <a:off x="0" y="0"/>
          <a:ext cx="0" cy="0"/>
          <a:chOff x="0" y="0"/>
          <a:chExt cx="0" cy="0"/>
        </a:xfrm>
      </p:grpSpPr>
      <p:sp>
        <p:nvSpPr>
          <p:cNvPr id="14" name="Inhaltsplatzhalter 13"/>
          <p:cNvSpPr>
            <a:spLocks noGrp="1"/>
          </p:cNvSpPr>
          <p:nvPr>
            <p:ph sz="quarter" idx="14"/>
          </p:nvPr>
        </p:nvSpPr>
        <p:spPr>
          <a:xfrm>
            <a:off x="479664" y="1989336"/>
            <a:ext cx="2592000" cy="4392000"/>
          </a:xfrm>
        </p:spPr>
        <p:txBody>
          <a:bodyPr/>
          <a:lstStyle>
            <a:lvl1pPr>
              <a:defRPr sz="1600"/>
            </a:lvl1pPr>
            <a:lvl2pPr>
              <a:defRPr sz="1600"/>
            </a:lvl2pPr>
            <a:lvl3pPr>
              <a:defRPr sz="1600"/>
            </a:lvl3pPr>
            <a:lvl4pPr>
              <a:defRPr sz="1600"/>
            </a:lvl4pPr>
            <a:lvl5pPr>
              <a:defRPr sz="16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7" name="Inhaltsplatzhalter 13"/>
          <p:cNvSpPr>
            <a:spLocks noGrp="1"/>
          </p:cNvSpPr>
          <p:nvPr>
            <p:ph sz="quarter" idx="15"/>
          </p:nvPr>
        </p:nvSpPr>
        <p:spPr>
          <a:xfrm>
            <a:off x="3359984" y="1989336"/>
            <a:ext cx="2592000" cy="4392000"/>
          </a:xfrm>
        </p:spPr>
        <p:txBody>
          <a:bodyPr/>
          <a:lstStyle>
            <a:lvl1pPr>
              <a:defRPr sz="1600"/>
            </a:lvl1pPr>
            <a:lvl2pPr>
              <a:defRPr sz="1600"/>
            </a:lvl2pPr>
            <a:lvl3pPr>
              <a:defRPr sz="1600"/>
            </a:lvl3pPr>
            <a:lvl4pPr>
              <a:defRPr sz="1600"/>
            </a:lvl4pPr>
            <a:lvl5pPr>
              <a:defRPr sz="16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Inhaltsplatzhalter 6"/>
          <p:cNvSpPr>
            <a:spLocks noGrp="1"/>
          </p:cNvSpPr>
          <p:nvPr>
            <p:ph sz="quarter" idx="19"/>
          </p:nvPr>
        </p:nvSpPr>
        <p:spPr>
          <a:xfrm>
            <a:off x="6240304" y="1988840"/>
            <a:ext cx="2592000" cy="4392000"/>
          </a:xfrm>
        </p:spPr>
        <p:txBody>
          <a:bodyPr/>
          <a:lstStyle>
            <a:lvl1pPr>
              <a:defRPr sz="1600"/>
            </a:lvl1pPr>
            <a:lvl2pPr>
              <a:defRPr sz="1600"/>
            </a:lvl2pPr>
            <a:lvl3pPr>
              <a:defRPr sz="1600"/>
            </a:lvl3pPr>
            <a:lvl4pPr>
              <a:defRPr sz="1600"/>
            </a:lvl4pPr>
            <a:lvl5pPr>
              <a:defRPr sz="16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Inhaltsplatzhalter 8"/>
          <p:cNvSpPr>
            <a:spLocks noGrp="1"/>
          </p:cNvSpPr>
          <p:nvPr>
            <p:ph sz="quarter" idx="20"/>
          </p:nvPr>
        </p:nvSpPr>
        <p:spPr>
          <a:xfrm>
            <a:off x="9120624" y="1988840"/>
            <a:ext cx="2592000" cy="4392000"/>
          </a:xfrm>
        </p:spPr>
        <p:txBody>
          <a:bodyPr/>
          <a:lstStyle>
            <a:lvl1pPr>
              <a:defRPr sz="1600"/>
            </a:lvl1pPr>
            <a:lvl2pPr>
              <a:defRPr sz="1600"/>
            </a:lvl2pPr>
            <a:lvl3pPr>
              <a:defRPr sz="1600"/>
            </a:lvl3pPr>
            <a:lvl4pPr>
              <a:defRPr sz="1600"/>
            </a:lvl4pPr>
            <a:lvl5pPr>
              <a:defRPr sz="16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Titel 5">
            <a:extLst>
              <a:ext uri="{FF2B5EF4-FFF2-40B4-BE49-F238E27FC236}">
                <a16:creationId xmlns:a16="http://schemas.microsoft.com/office/drawing/2014/main" id="{13711944-0452-CDFF-9974-B515AFAC31E5}"/>
              </a:ext>
            </a:extLst>
          </p:cNvPr>
          <p:cNvSpPr>
            <a:spLocks noGrp="1"/>
          </p:cNvSpPr>
          <p:nvPr>
            <p:ph type="title"/>
          </p:nvPr>
        </p:nvSpPr>
        <p:spPr/>
        <p:txBody>
          <a:bodyPr/>
          <a:lstStyle/>
          <a:p>
            <a:r>
              <a:rPr lang="de-DE"/>
              <a:t>Titelmasterformat durch Klicken bearbeiten</a:t>
            </a:r>
            <a:endParaRPr lang="de-CH"/>
          </a:p>
        </p:txBody>
      </p:sp>
      <p:sp>
        <p:nvSpPr>
          <p:cNvPr id="2" name="Datumsplatzhalter 1">
            <a:extLst>
              <a:ext uri="{FF2B5EF4-FFF2-40B4-BE49-F238E27FC236}">
                <a16:creationId xmlns:a16="http://schemas.microsoft.com/office/drawing/2014/main" id="{591644A4-B516-671A-9CC2-1D6A5CF30267}"/>
              </a:ext>
            </a:extLst>
          </p:cNvPr>
          <p:cNvSpPr>
            <a:spLocks noGrp="1"/>
          </p:cNvSpPr>
          <p:nvPr>
            <p:ph type="dt" sz="half" idx="21"/>
          </p:nvPr>
        </p:nvSpPr>
        <p:spPr/>
        <p:txBody>
          <a:bodyPr/>
          <a:lstStyle/>
          <a:p>
            <a:pPr>
              <a:defRPr/>
            </a:pPr>
            <a:fld id="{94B65EC8-70BE-864C-97D3-9A5014A14237}" type="datetime1">
              <a:rPr lang="de-CH" smtClean="0"/>
              <a:t>24.09.2025</a:t>
            </a:fld>
            <a:endParaRPr lang="de-CH" dirty="0"/>
          </a:p>
        </p:txBody>
      </p:sp>
      <p:sp>
        <p:nvSpPr>
          <p:cNvPr id="8" name="Fußzeilenplatzhalter 7">
            <a:extLst>
              <a:ext uri="{FF2B5EF4-FFF2-40B4-BE49-F238E27FC236}">
                <a16:creationId xmlns:a16="http://schemas.microsoft.com/office/drawing/2014/main" id="{0C994799-804A-3DB8-BDB6-DA459AA5BB39}"/>
              </a:ext>
            </a:extLst>
          </p:cNvPr>
          <p:cNvSpPr>
            <a:spLocks noGrp="1"/>
          </p:cNvSpPr>
          <p:nvPr>
            <p:ph type="ftr" sz="quarter" idx="22"/>
          </p:nvPr>
        </p:nvSpPr>
        <p:spPr/>
        <p:txBody>
          <a:bodyPr/>
          <a:lstStyle/>
          <a:p>
            <a:pPr>
              <a:defRPr/>
            </a:pPr>
            <a:r>
              <a:rPr lang="de-DE" altLang="de-DE"/>
              <a:t>Fußzeile</a:t>
            </a:r>
            <a:endParaRPr lang="de-DE" altLang="de-DE" dirty="0"/>
          </a:p>
        </p:txBody>
      </p:sp>
      <p:sp>
        <p:nvSpPr>
          <p:cNvPr id="10" name="Foliennummernplatzhalter 9">
            <a:extLst>
              <a:ext uri="{FF2B5EF4-FFF2-40B4-BE49-F238E27FC236}">
                <a16:creationId xmlns:a16="http://schemas.microsoft.com/office/drawing/2014/main" id="{1130B73C-F75B-F46F-3134-B33CE709F093}"/>
              </a:ext>
            </a:extLst>
          </p:cNvPr>
          <p:cNvSpPr>
            <a:spLocks noGrp="1"/>
          </p:cNvSpPr>
          <p:nvPr>
            <p:ph type="sldNum" sz="quarter" idx="23"/>
          </p:nvPr>
        </p:nvSpPr>
        <p:spPr/>
        <p:txBody>
          <a:bodyPr/>
          <a:lstStyle/>
          <a:p>
            <a:pPr>
              <a:defRPr/>
            </a:pPr>
            <a:fld id="{DE15152C-7E44-A94B-BCD8-272D3D1F368E}" type="slidenum">
              <a:rPr lang="de-DE" altLang="de-DE" smtClean="0"/>
              <a:pPr>
                <a:defRPr/>
              </a:pPr>
              <a:t>‹#›</a:t>
            </a:fld>
            <a:endParaRPr lang="de-DE" altLang="de-DE" dirty="0"/>
          </a:p>
        </p:txBody>
      </p:sp>
    </p:spTree>
    <p:extLst>
      <p:ext uri="{BB962C8B-B14F-4D97-AF65-F5344CB8AC3E}">
        <p14:creationId xmlns:p14="http://schemas.microsoft.com/office/powerpoint/2010/main" val="356327555"/>
      </p:ext>
    </p:extLst>
  </p:cSld>
  <p:clrMapOvr>
    <a:masterClrMapping/>
  </p:clrMapOvr>
  <p:extLst>
    <p:ext uri="{DCECCB84-F9BA-43D5-87BE-67443E8EF086}">
      <p15:sldGuideLst xmlns:p15="http://schemas.microsoft.com/office/powerpoint/2012/main">
        <p15:guide id="1" pos="3749" userDrawn="1">
          <p15:clr>
            <a:srgbClr val="FBAE40"/>
          </p15:clr>
        </p15:guide>
        <p15:guide id="2" pos="3931" userDrawn="1">
          <p15:clr>
            <a:srgbClr val="FBAE40"/>
          </p15:clr>
        </p15:guide>
        <p15:guide id="3" pos="5564" userDrawn="1">
          <p15:clr>
            <a:srgbClr val="FBAE40"/>
          </p15:clr>
        </p15:guide>
        <p15:guide id="4" pos="5745" userDrawn="1">
          <p15:clr>
            <a:srgbClr val="FBAE40"/>
          </p15:clr>
        </p15:guide>
        <p15:guide id="5" pos="2116" userDrawn="1">
          <p15:clr>
            <a:srgbClr val="FBAE40"/>
          </p15:clr>
        </p15:guide>
        <p15:guide id="6" pos="1935"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13711944-0452-CDFF-9974-B515AFAC31E5}"/>
              </a:ext>
            </a:extLst>
          </p:cNvPr>
          <p:cNvSpPr>
            <a:spLocks noGrp="1"/>
          </p:cNvSpPr>
          <p:nvPr>
            <p:ph type="title"/>
          </p:nvPr>
        </p:nvSpPr>
        <p:spPr/>
        <p:txBody>
          <a:bodyPr/>
          <a:lstStyle/>
          <a:p>
            <a:r>
              <a:rPr lang="de-DE"/>
              <a:t>Titelmasterformat durch Klicken bearbeiten</a:t>
            </a:r>
            <a:endParaRPr lang="de-CH"/>
          </a:p>
        </p:txBody>
      </p:sp>
      <p:sp>
        <p:nvSpPr>
          <p:cNvPr id="2" name="Datumsplatzhalter 1">
            <a:extLst>
              <a:ext uri="{FF2B5EF4-FFF2-40B4-BE49-F238E27FC236}">
                <a16:creationId xmlns:a16="http://schemas.microsoft.com/office/drawing/2014/main" id="{EB385624-718A-4F2B-E4AE-496274B50ABB}"/>
              </a:ext>
            </a:extLst>
          </p:cNvPr>
          <p:cNvSpPr>
            <a:spLocks noGrp="1"/>
          </p:cNvSpPr>
          <p:nvPr>
            <p:ph type="dt" sz="half" idx="10"/>
          </p:nvPr>
        </p:nvSpPr>
        <p:spPr/>
        <p:txBody>
          <a:bodyPr/>
          <a:lstStyle/>
          <a:p>
            <a:pPr>
              <a:defRPr/>
            </a:pPr>
            <a:fld id="{0F878396-2147-C443-96C1-B3C89DBB497E}" type="datetime1">
              <a:rPr lang="de-CH" smtClean="0"/>
              <a:t>24.09.2025</a:t>
            </a:fld>
            <a:endParaRPr lang="de-CH" dirty="0"/>
          </a:p>
        </p:txBody>
      </p:sp>
      <p:sp>
        <p:nvSpPr>
          <p:cNvPr id="7" name="Fußzeilenplatzhalter 6">
            <a:extLst>
              <a:ext uri="{FF2B5EF4-FFF2-40B4-BE49-F238E27FC236}">
                <a16:creationId xmlns:a16="http://schemas.microsoft.com/office/drawing/2014/main" id="{5D75798B-A4D5-1F3A-AE29-79FB51E240F8}"/>
              </a:ext>
            </a:extLst>
          </p:cNvPr>
          <p:cNvSpPr>
            <a:spLocks noGrp="1"/>
          </p:cNvSpPr>
          <p:nvPr>
            <p:ph type="ftr" sz="quarter" idx="11"/>
          </p:nvPr>
        </p:nvSpPr>
        <p:spPr/>
        <p:txBody>
          <a:bodyPr/>
          <a:lstStyle/>
          <a:p>
            <a:pPr>
              <a:defRPr/>
            </a:pPr>
            <a:r>
              <a:rPr lang="de-DE" altLang="de-DE"/>
              <a:t>Fußzeile</a:t>
            </a:r>
            <a:endParaRPr lang="de-DE" altLang="de-DE" dirty="0"/>
          </a:p>
        </p:txBody>
      </p:sp>
      <p:sp>
        <p:nvSpPr>
          <p:cNvPr id="8" name="Foliennummernplatzhalter 7">
            <a:extLst>
              <a:ext uri="{FF2B5EF4-FFF2-40B4-BE49-F238E27FC236}">
                <a16:creationId xmlns:a16="http://schemas.microsoft.com/office/drawing/2014/main" id="{839A9C9C-131D-AECF-018B-742BC4B4A2C7}"/>
              </a:ext>
            </a:extLst>
          </p:cNvPr>
          <p:cNvSpPr>
            <a:spLocks noGrp="1"/>
          </p:cNvSpPr>
          <p:nvPr>
            <p:ph type="sldNum" sz="quarter" idx="12"/>
          </p:nvPr>
        </p:nvSpPr>
        <p:spPr/>
        <p:txBody>
          <a:bodyPr/>
          <a:lstStyle/>
          <a:p>
            <a:pPr>
              <a:defRPr/>
            </a:pPr>
            <a:fld id="{DE15152C-7E44-A94B-BCD8-272D3D1F368E}" type="slidenum">
              <a:rPr lang="de-DE" altLang="de-DE" smtClean="0"/>
              <a:pPr>
                <a:defRPr/>
              </a:pPr>
              <a:t>‹#›</a:t>
            </a:fld>
            <a:endParaRPr lang="de-DE" altLang="de-DE" dirty="0"/>
          </a:p>
        </p:txBody>
      </p:sp>
    </p:spTree>
    <p:extLst>
      <p:ext uri="{BB962C8B-B14F-4D97-AF65-F5344CB8AC3E}">
        <p14:creationId xmlns:p14="http://schemas.microsoft.com/office/powerpoint/2010/main" val="2047626641"/>
      </p:ext>
    </p:extLst>
  </p:cSld>
  <p:clrMapOvr>
    <a:masterClrMapping/>
  </p:clrMapOvr>
  <p:extLst>
    <p:ext uri="{DCECCB84-F9BA-43D5-87BE-67443E8EF086}">
      <p15:sldGuideLst xmlns:p15="http://schemas.microsoft.com/office/powerpoint/2012/main">
        <p15:guide id="2" pos="4929" userDrawn="1">
          <p15:clr>
            <a:srgbClr val="FBAE40"/>
          </p15:clr>
        </p15:guide>
        <p15:guide id="7" pos="2751" userDrawn="1">
          <p15:clr>
            <a:srgbClr val="FBAE40"/>
          </p15:clr>
        </p15:guide>
        <p15:guide id="8" pos="3749" userDrawn="1">
          <p15:clr>
            <a:srgbClr val="FBAE40"/>
          </p15:clr>
        </p15:guide>
        <p15:guide id="9" pos="3704" userDrawn="1">
          <p15:clr>
            <a:srgbClr val="FBAE40"/>
          </p15:clr>
        </p15:guide>
        <p15:guide id="11" pos="2479" userDrawn="1">
          <p15:clr>
            <a:srgbClr val="FBAE40"/>
          </p15:clr>
        </p15:guide>
        <p15:guide id="12" pos="5201" userDrawn="1">
          <p15:clr>
            <a:srgbClr val="FBAE40"/>
          </p15:clr>
        </p15:guide>
        <p15:guide id="13" pos="3976" userDrawn="1">
          <p15:clr>
            <a:srgbClr val="FBAE40"/>
          </p15:clr>
        </p15:guide>
        <p15:guide id="14" pos="3931" userDrawn="1">
          <p15:clr>
            <a:srgbClr val="FBAE40"/>
          </p15:clr>
        </p15:guide>
        <p15:guide id="15" pos="1935" userDrawn="1">
          <p15:clr>
            <a:srgbClr val="FBAE40"/>
          </p15:clr>
        </p15:guide>
        <p15:guide id="16" pos="2116" userDrawn="1">
          <p15:clr>
            <a:srgbClr val="FBAE40"/>
          </p15:clr>
        </p15:guide>
        <p15:guide id="17" pos="5745" userDrawn="1">
          <p15:clr>
            <a:srgbClr val="FBAE40"/>
          </p15:clr>
        </p15:guide>
        <p15:guide id="18" pos="556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Foliennummernplatzhalter 5">
            <a:extLst>
              <a:ext uri="{FF2B5EF4-FFF2-40B4-BE49-F238E27FC236}">
                <a16:creationId xmlns:a16="http://schemas.microsoft.com/office/drawing/2014/main" id="{0CBB8638-350E-EF40-8D79-C1D749BB822D}"/>
              </a:ext>
            </a:extLst>
          </p:cNvPr>
          <p:cNvSpPr>
            <a:spLocks noGrp="1"/>
          </p:cNvSpPr>
          <p:nvPr>
            <p:ph type="sldNum" sz="quarter" idx="4"/>
          </p:nvPr>
        </p:nvSpPr>
        <p:spPr>
          <a:xfrm>
            <a:off x="11424593" y="332656"/>
            <a:ext cx="288032" cy="324000"/>
          </a:xfrm>
          <a:prstGeom prst="rect">
            <a:avLst/>
          </a:prstGeom>
        </p:spPr>
        <p:txBody>
          <a:bodyPr vert="horz" wrap="square" lIns="0" tIns="0" rIns="0" bIns="0" numCol="1" anchor="ctr" anchorCtr="0" compatLnSpc="1">
            <a:prstTxWarp prst="textNoShape">
              <a:avLst/>
            </a:prstTxWarp>
          </a:bodyPr>
          <a:lstStyle>
            <a:lvl1pPr algn="r" eaLnBrk="1" hangingPunct="1">
              <a:lnSpc>
                <a:spcPct val="100000"/>
              </a:lnSpc>
              <a:spcBef>
                <a:spcPts val="0"/>
              </a:spcBef>
              <a:spcAft>
                <a:spcPts val="800"/>
              </a:spcAft>
              <a:defRPr sz="800" b="1" i="0">
                <a:solidFill>
                  <a:schemeClr val="accent1"/>
                </a:solidFill>
                <a:latin typeface="+mn-lt"/>
              </a:defRPr>
            </a:lvl1pPr>
          </a:lstStyle>
          <a:p>
            <a:pPr>
              <a:defRPr/>
            </a:pPr>
            <a:fld id="{DE15152C-7E44-A94B-BCD8-272D3D1F368E}" type="slidenum">
              <a:rPr lang="de-DE" altLang="de-DE" smtClean="0"/>
              <a:pPr>
                <a:defRPr/>
              </a:pPr>
              <a:t>‹#›</a:t>
            </a:fld>
            <a:endParaRPr lang="de-DE" altLang="de-DE" dirty="0"/>
          </a:p>
        </p:txBody>
      </p:sp>
      <p:sp>
        <p:nvSpPr>
          <p:cNvPr id="1026" name="Titelplatzhalter 1">
            <a:extLst>
              <a:ext uri="{FF2B5EF4-FFF2-40B4-BE49-F238E27FC236}">
                <a16:creationId xmlns:a16="http://schemas.microsoft.com/office/drawing/2014/main" id="{5D5473E4-565E-5B45-9A10-17CAB42A8834}"/>
              </a:ext>
            </a:extLst>
          </p:cNvPr>
          <p:cNvSpPr>
            <a:spLocks noGrp="1"/>
          </p:cNvSpPr>
          <p:nvPr>
            <p:ph type="title"/>
          </p:nvPr>
        </p:nvSpPr>
        <p:spPr bwMode="auto">
          <a:xfrm>
            <a:off x="480624" y="908920"/>
            <a:ext cx="11232000" cy="79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de-DE" altLang="de-DE" dirty="0"/>
              <a:t>Titelmasterformat</a:t>
            </a:r>
          </a:p>
        </p:txBody>
      </p:sp>
      <p:sp>
        <p:nvSpPr>
          <p:cNvPr id="1027" name="Textplatzhalter 2">
            <a:extLst>
              <a:ext uri="{FF2B5EF4-FFF2-40B4-BE49-F238E27FC236}">
                <a16:creationId xmlns:a16="http://schemas.microsoft.com/office/drawing/2014/main" id="{10A64EF5-B9D3-364D-A3C6-676737F820C0}"/>
              </a:ext>
            </a:extLst>
          </p:cNvPr>
          <p:cNvSpPr>
            <a:spLocks noGrp="1"/>
          </p:cNvSpPr>
          <p:nvPr>
            <p:ph type="body" idx="1"/>
          </p:nvPr>
        </p:nvSpPr>
        <p:spPr bwMode="auto">
          <a:xfrm>
            <a:off x="480624" y="1989336"/>
            <a:ext cx="11232000" cy="439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de-DE" altLang="de-DE" dirty="0"/>
              <a:t>Textmasterformate durch Klicken bearbeiten</a:t>
            </a:r>
          </a:p>
          <a:p>
            <a:pPr lvl="1"/>
            <a:r>
              <a:rPr lang="de-DE" altLang="de-DE" dirty="0"/>
              <a:t>Zweite Ebene</a:t>
            </a:r>
          </a:p>
          <a:p>
            <a:pPr lvl="2"/>
            <a:r>
              <a:rPr lang="de-DE" altLang="de-DE" dirty="0"/>
              <a:t>Dritte Ebene</a:t>
            </a:r>
          </a:p>
          <a:p>
            <a:pPr lvl="3"/>
            <a:r>
              <a:rPr lang="de-DE" altLang="de-DE" dirty="0"/>
              <a:t>Vierte Ebene</a:t>
            </a:r>
          </a:p>
          <a:p>
            <a:pPr lvl="4"/>
            <a:r>
              <a:rPr lang="de-DE" altLang="de-DE" dirty="0"/>
              <a:t>Fünfte Ebene</a:t>
            </a:r>
          </a:p>
        </p:txBody>
      </p:sp>
      <p:sp>
        <p:nvSpPr>
          <p:cNvPr id="19" name="Datumsplatzhalter 3">
            <a:extLst>
              <a:ext uri="{FF2B5EF4-FFF2-40B4-BE49-F238E27FC236}">
                <a16:creationId xmlns:a16="http://schemas.microsoft.com/office/drawing/2014/main" id="{95FC08EB-39A3-5E4B-B8AE-F5C1A06FE098}"/>
              </a:ext>
            </a:extLst>
          </p:cNvPr>
          <p:cNvSpPr>
            <a:spLocks noGrp="1"/>
          </p:cNvSpPr>
          <p:nvPr>
            <p:ph type="dt" sz="half" idx="2"/>
          </p:nvPr>
        </p:nvSpPr>
        <p:spPr>
          <a:xfrm>
            <a:off x="10776521" y="332656"/>
            <a:ext cx="648072" cy="324000"/>
          </a:xfrm>
          <a:prstGeom prst="rect">
            <a:avLst/>
          </a:prstGeom>
        </p:spPr>
        <p:txBody>
          <a:bodyPr lIns="0" tIns="0" rIns="0" bIns="0" anchor="ctr" anchorCtr="0"/>
          <a:lstStyle>
            <a:lvl1pPr algn="l" defTabSz="1038917" eaLnBrk="1" fontAlgn="auto" hangingPunct="1">
              <a:lnSpc>
                <a:spcPct val="100000"/>
              </a:lnSpc>
              <a:spcBef>
                <a:spcPts val="0"/>
              </a:spcBef>
              <a:spcAft>
                <a:spcPts val="800"/>
              </a:spcAft>
              <a:defRPr sz="800" b="0" i="0">
                <a:solidFill>
                  <a:schemeClr val="tx2">
                    <a:lumMod val="40000"/>
                    <a:lumOff val="60000"/>
                  </a:schemeClr>
                </a:solidFill>
                <a:latin typeface="+mn-lt"/>
                <a:ea typeface="+mn-ea"/>
                <a:cs typeface="+mn-cs"/>
              </a:defRPr>
            </a:lvl1pPr>
          </a:lstStyle>
          <a:p>
            <a:pPr>
              <a:defRPr/>
            </a:pPr>
            <a:fld id="{E84CE012-6A28-534D-93A3-BC9B56BA19C3}" type="datetime1">
              <a:rPr lang="de-CH" smtClean="0"/>
              <a:pPr>
                <a:defRPr/>
              </a:pPr>
              <a:t>24.09.2025</a:t>
            </a:fld>
            <a:endParaRPr lang="de-CH" dirty="0"/>
          </a:p>
        </p:txBody>
      </p:sp>
      <p:sp>
        <p:nvSpPr>
          <p:cNvPr id="20" name="Fußzeilenplatzhalter 4">
            <a:extLst>
              <a:ext uri="{FF2B5EF4-FFF2-40B4-BE49-F238E27FC236}">
                <a16:creationId xmlns:a16="http://schemas.microsoft.com/office/drawing/2014/main" id="{B82E4888-1C2A-1F4F-B57F-E934C3F18E52}"/>
              </a:ext>
            </a:extLst>
          </p:cNvPr>
          <p:cNvSpPr>
            <a:spLocks noGrp="1"/>
          </p:cNvSpPr>
          <p:nvPr>
            <p:ph type="ftr" sz="quarter" idx="3"/>
          </p:nvPr>
        </p:nvSpPr>
        <p:spPr>
          <a:xfrm>
            <a:off x="6096000" y="332656"/>
            <a:ext cx="4536504" cy="324000"/>
          </a:xfrm>
          <a:prstGeom prst="rect">
            <a:avLst/>
          </a:prstGeom>
        </p:spPr>
        <p:txBody>
          <a:bodyPr vert="horz" wrap="square" lIns="0" tIns="0" rIns="0" bIns="0" numCol="1" anchor="ctr" anchorCtr="0" compatLnSpc="1">
            <a:prstTxWarp prst="textNoShape">
              <a:avLst/>
            </a:prstTxWarp>
          </a:bodyPr>
          <a:lstStyle>
            <a:lvl1pPr algn="r" eaLnBrk="1" hangingPunct="1">
              <a:lnSpc>
                <a:spcPct val="100000"/>
              </a:lnSpc>
              <a:spcBef>
                <a:spcPts val="0"/>
              </a:spcBef>
              <a:spcAft>
                <a:spcPts val="800"/>
              </a:spcAft>
              <a:defRPr sz="800" b="0" i="0">
                <a:solidFill>
                  <a:schemeClr val="tx2">
                    <a:lumMod val="40000"/>
                    <a:lumOff val="60000"/>
                  </a:schemeClr>
                </a:solidFill>
                <a:latin typeface="+mn-lt"/>
              </a:defRPr>
            </a:lvl1pPr>
          </a:lstStyle>
          <a:p>
            <a:pPr>
              <a:defRPr/>
            </a:pPr>
            <a:r>
              <a:rPr lang="de-DE" altLang="de-DE"/>
              <a:t>Fußzeile</a:t>
            </a:r>
            <a:endParaRPr lang="de-DE" altLang="de-DE" dirty="0"/>
          </a:p>
        </p:txBody>
      </p:sp>
      <p:pic>
        <p:nvPicPr>
          <p:cNvPr id="12" name="Grafik 11">
            <a:extLst>
              <a:ext uri="{FF2B5EF4-FFF2-40B4-BE49-F238E27FC236}">
                <a16:creationId xmlns:a16="http://schemas.microsoft.com/office/drawing/2014/main" id="{80E3D913-2B11-DDAF-5598-40B59E09C8A0}"/>
              </a:ext>
            </a:extLst>
          </p:cNvPr>
          <p:cNvPicPr>
            <a:picLocks noChangeAspect="1"/>
          </p:cNvPicPr>
          <p:nvPr userDrawn="1"/>
        </p:nvPicPr>
        <p:blipFill>
          <a:blip r:embed="rId14"/>
          <a:stretch>
            <a:fillRect/>
          </a:stretch>
        </p:blipFill>
        <p:spPr>
          <a:xfrm>
            <a:off x="398127" y="175940"/>
            <a:ext cx="801249" cy="421200"/>
          </a:xfrm>
          <a:prstGeom prst="rect">
            <a:avLst/>
          </a:prstGeom>
        </p:spPr>
      </p:pic>
    </p:spTree>
    <p:extLst>
      <p:ext uri="{BB962C8B-B14F-4D97-AF65-F5344CB8AC3E}">
        <p14:creationId xmlns:p14="http://schemas.microsoft.com/office/powerpoint/2010/main" val="380101597"/>
      </p:ext>
    </p:extLst>
  </p:cSld>
  <p:clrMap bg1="lt1" tx1="dk1" bg2="lt2" tx2="dk2" accent1="accent1" accent2="accent2" accent3="accent3" accent4="accent4" accent5="accent5" accent6="accent6" hlink="hlink" folHlink="folHlink"/>
  <p:sldLayoutIdLst>
    <p:sldLayoutId id="2147483720" r:id="rId1"/>
    <p:sldLayoutId id="2147483751" r:id="rId2"/>
    <p:sldLayoutId id="2147483748" r:id="rId3"/>
    <p:sldLayoutId id="2147483750" r:id="rId4"/>
    <p:sldLayoutId id="2147483667" r:id="rId5"/>
    <p:sldLayoutId id="2147483713" r:id="rId6"/>
    <p:sldLayoutId id="2147483665" r:id="rId7"/>
    <p:sldLayoutId id="2147483696" r:id="rId8"/>
    <p:sldLayoutId id="2147483745" r:id="rId9"/>
    <p:sldLayoutId id="2147483724" r:id="rId10"/>
    <p:sldLayoutId id="2147483747" r:id="rId11"/>
    <p:sldLayoutId id="2147483746" r:id="rId12"/>
  </p:sldLayoutIdLst>
  <p:hf hdr="0"/>
  <p:txStyles>
    <p:titleStyle>
      <a:lvl1pPr algn="l" defTabSz="1035025" rtl="0" eaLnBrk="1" fontAlgn="base" hangingPunct="1">
        <a:lnSpc>
          <a:spcPts val="3000"/>
        </a:lnSpc>
        <a:spcBef>
          <a:spcPts val="0"/>
        </a:spcBef>
        <a:spcAft>
          <a:spcPts val="800"/>
        </a:spcAft>
        <a:defRPr sz="3000" b="0" i="0" kern="1200" cap="none">
          <a:solidFill>
            <a:schemeClr val="accent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p:titleStyle>
    <p:body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tx2"/>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tx2"/>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tx2"/>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tx2"/>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tx2"/>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p:bodyStyle>
    <p:otherStyle>
      <a:defPPr>
        <a:defRPr lang="de-DE"/>
      </a:defPPr>
      <a:lvl1pPr marL="0" algn="l" defTabSz="1038917" rtl="0" eaLnBrk="1" latinLnBrk="0" hangingPunct="1">
        <a:defRPr sz="2133" kern="1200">
          <a:solidFill>
            <a:schemeClr val="tx1"/>
          </a:solidFill>
          <a:latin typeface="+mn-lt"/>
          <a:ea typeface="+mn-ea"/>
          <a:cs typeface="+mn-cs"/>
        </a:defRPr>
      </a:lvl1pPr>
      <a:lvl2pPr marL="519458" algn="l" defTabSz="1038917" rtl="0" eaLnBrk="1" latinLnBrk="0" hangingPunct="1">
        <a:defRPr sz="2133" kern="1200">
          <a:solidFill>
            <a:schemeClr val="tx1"/>
          </a:solidFill>
          <a:latin typeface="+mn-lt"/>
          <a:ea typeface="+mn-ea"/>
          <a:cs typeface="+mn-cs"/>
        </a:defRPr>
      </a:lvl2pPr>
      <a:lvl3pPr marL="1038917" algn="l" defTabSz="1038917" rtl="0" eaLnBrk="1" latinLnBrk="0" hangingPunct="1">
        <a:defRPr sz="2133" kern="1200">
          <a:solidFill>
            <a:schemeClr val="tx1"/>
          </a:solidFill>
          <a:latin typeface="+mn-lt"/>
          <a:ea typeface="+mn-ea"/>
          <a:cs typeface="+mn-cs"/>
        </a:defRPr>
      </a:lvl3pPr>
      <a:lvl4pPr marL="1558376" algn="l" defTabSz="1038917" rtl="0" eaLnBrk="1" latinLnBrk="0" hangingPunct="1">
        <a:defRPr sz="2133" kern="1200">
          <a:solidFill>
            <a:schemeClr val="tx1"/>
          </a:solidFill>
          <a:latin typeface="+mn-lt"/>
          <a:ea typeface="+mn-ea"/>
          <a:cs typeface="+mn-cs"/>
        </a:defRPr>
      </a:lvl4pPr>
      <a:lvl5pPr marL="2077835" algn="l" defTabSz="1038917" rtl="0" eaLnBrk="1" latinLnBrk="0" hangingPunct="1">
        <a:defRPr sz="2133" kern="1200">
          <a:solidFill>
            <a:schemeClr val="tx1"/>
          </a:solidFill>
          <a:latin typeface="+mn-lt"/>
          <a:ea typeface="+mn-ea"/>
          <a:cs typeface="+mn-cs"/>
        </a:defRPr>
      </a:lvl5pPr>
      <a:lvl6pPr marL="2597294" algn="l" defTabSz="1038917" rtl="0" eaLnBrk="1" latinLnBrk="0" hangingPunct="1">
        <a:defRPr sz="2133" kern="1200">
          <a:solidFill>
            <a:schemeClr val="tx1"/>
          </a:solidFill>
          <a:latin typeface="+mn-lt"/>
          <a:ea typeface="+mn-ea"/>
          <a:cs typeface="+mn-cs"/>
        </a:defRPr>
      </a:lvl6pPr>
      <a:lvl7pPr marL="3116753" algn="l" defTabSz="1038917" rtl="0" eaLnBrk="1" latinLnBrk="0" hangingPunct="1">
        <a:defRPr sz="2133" kern="1200">
          <a:solidFill>
            <a:schemeClr val="tx1"/>
          </a:solidFill>
          <a:latin typeface="+mn-lt"/>
          <a:ea typeface="+mn-ea"/>
          <a:cs typeface="+mn-cs"/>
        </a:defRPr>
      </a:lvl7pPr>
      <a:lvl8pPr marL="3636212" algn="l" defTabSz="1038917" rtl="0" eaLnBrk="1" latinLnBrk="0" hangingPunct="1">
        <a:defRPr sz="2133" kern="1200">
          <a:solidFill>
            <a:schemeClr val="tx1"/>
          </a:solidFill>
          <a:latin typeface="+mn-lt"/>
          <a:ea typeface="+mn-ea"/>
          <a:cs typeface="+mn-cs"/>
        </a:defRPr>
      </a:lvl8pPr>
      <a:lvl9pPr marL="4155671" algn="l" defTabSz="1038917" rtl="0" eaLnBrk="1" latinLnBrk="0" hangingPunct="1">
        <a:defRPr sz="2133"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02" userDrawn="1">
          <p15:clr>
            <a:srgbClr val="F26B43"/>
          </p15:clr>
        </p15:guide>
        <p15:guide id="2" pos="7378" userDrawn="1">
          <p15:clr>
            <a:srgbClr val="F26B43"/>
          </p15:clr>
        </p15:guide>
        <p15:guide id="3" orient="horz" pos="1253" userDrawn="1">
          <p15:clr>
            <a:srgbClr val="F26B43"/>
          </p15:clr>
        </p15:guide>
        <p15:guide id="4" orient="horz" pos="4020" userDrawn="1">
          <p15:clr>
            <a:srgbClr val="F26B43"/>
          </p15:clr>
        </p15:guide>
        <p15:guide id="5" orient="horz" pos="57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11.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1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1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1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15.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1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17.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18.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19.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21.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2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2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2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3.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slide" Target="slide12.xml"/><Relationship Id="rId18" Type="http://schemas.openxmlformats.org/officeDocument/2006/relationships/slide" Target="slide17.xml"/><Relationship Id="rId3" Type="http://schemas.openxmlformats.org/officeDocument/2006/relationships/slide" Target="slide3.xml"/><Relationship Id="rId21" Type="http://schemas.openxmlformats.org/officeDocument/2006/relationships/slide" Target="slide20.xml"/><Relationship Id="rId7" Type="http://schemas.openxmlformats.org/officeDocument/2006/relationships/slide" Target="slide5.xml"/><Relationship Id="rId12" Type="http://schemas.openxmlformats.org/officeDocument/2006/relationships/slide" Target="slide11.xml"/><Relationship Id="rId17" Type="http://schemas.openxmlformats.org/officeDocument/2006/relationships/slide" Target="slide16.xml"/><Relationship Id="rId25" Type="http://schemas.openxmlformats.org/officeDocument/2006/relationships/slide" Target="slide24.xml"/><Relationship Id="rId2" Type="http://schemas.openxmlformats.org/officeDocument/2006/relationships/image" Target="../media/image7.png"/><Relationship Id="rId16" Type="http://schemas.openxmlformats.org/officeDocument/2006/relationships/slide" Target="slide15.xml"/><Relationship Id="rId20" Type="http://schemas.openxmlformats.org/officeDocument/2006/relationships/slide" Target="slide19.xml"/><Relationship Id="rId1" Type="http://schemas.openxmlformats.org/officeDocument/2006/relationships/slideLayout" Target="../slideLayouts/slideLayout5.xml"/><Relationship Id="rId6" Type="http://schemas.openxmlformats.org/officeDocument/2006/relationships/slide" Target="slide4.xml"/><Relationship Id="rId11" Type="http://schemas.openxmlformats.org/officeDocument/2006/relationships/slide" Target="slide10.xml"/><Relationship Id="rId24" Type="http://schemas.openxmlformats.org/officeDocument/2006/relationships/slide" Target="slide23.xml"/><Relationship Id="rId5" Type="http://schemas.openxmlformats.org/officeDocument/2006/relationships/audio" Target="../media/audio1.wav"/><Relationship Id="rId15" Type="http://schemas.openxmlformats.org/officeDocument/2006/relationships/slide" Target="slide14.xml"/><Relationship Id="rId23" Type="http://schemas.openxmlformats.org/officeDocument/2006/relationships/slide" Target="slide22.xml"/><Relationship Id="rId10" Type="http://schemas.openxmlformats.org/officeDocument/2006/relationships/slide" Target="slide9.xml"/><Relationship Id="rId19" Type="http://schemas.openxmlformats.org/officeDocument/2006/relationships/slide" Target="slide18.xml"/><Relationship Id="rId4" Type="http://schemas.openxmlformats.org/officeDocument/2006/relationships/slide" Target="slide6.xml"/><Relationship Id="rId9" Type="http://schemas.openxmlformats.org/officeDocument/2006/relationships/slide" Target="slide8.xml"/><Relationship Id="rId14" Type="http://schemas.openxmlformats.org/officeDocument/2006/relationships/slide" Target="slide13.xml"/><Relationship Id="rId22" Type="http://schemas.openxmlformats.org/officeDocument/2006/relationships/slide" Target="slide21.xml"/></Relationships>
</file>

<file path=ppt/slides/_rels/slide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5.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6.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7.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8.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_rels/slide9.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audio" Target="../media/audio1.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a:t>Discover Bourdon factory</a:t>
            </a:r>
            <a:endParaRPr lang="de-CH" dirty="0"/>
          </a:p>
        </p:txBody>
      </p:sp>
      <p:sp>
        <p:nvSpPr>
          <p:cNvPr id="3" name="Textplatzhalter 2"/>
          <p:cNvSpPr>
            <a:spLocks noGrp="1"/>
          </p:cNvSpPr>
          <p:nvPr>
            <p:ph type="body" sz="quarter" idx="12"/>
          </p:nvPr>
        </p:nvSpPr>
        <p:spPr/>
        <p:txBody>
          <a:bodyPr/>
          <a:lstStyle/>
          <a:p>
            <a:r>
              <a:rPr lang="en-GB"/>
              <a:t>Learning more about the people and skills behind our industry</a:t>
            </a:r>
            <a:endParaRPr lang="de-CH" dirty="0"/>
          </a:p>
        </p:txBody>
      </p:sp>
      <p:sp>
        <p:nvSpPr>
          <p:cNvPr id="5" name="Datumsplatzhalter 4"/>
          <p:cNvSpPr>
            <a:spLocks noGrp="1"/>
          </p:cNvSpPr>
          <p:nvPr>
            <p:ph type="dt" sz="half" idx="20"/>
          </p:nvPr>
        </p:nvSpPr>
        <p:spPr/>
        <p:txBody>
          <a:bodyPr/>
          <a:lstStyle/>
          <a:p>
            <a:pPr>
              <a:defRPr/>
            </a:pPr>
            <a:fld id="{A4A3F0DA-4544-7D4E-8CB2-C7207F25270A}" type="datetime1">
              <a:rPr lang="de-CH" smtClean="0"/>
              <a:t>24.09.2025</a:t>
            </a:fld>
            <a:endParaRPr lang="de-CH" dirty="0"/>
          </a:p>
        </p:txBody>
      </p:sp>
      <p:sp>
        <p:nvSpPr>
          <p:cNvPr id="6" name="Fußzeilenplatzhalter 5"/>
          <p:cNvSpPr>
            <a:spLocks noGrp="1"/>
          </p:cNvSpPr>
          <p:nvPr>
            <p:ph type="ftr" sz="quarter" idx="21"/>
          </p:nvPr>
        </p:nvSpPr>
        <p:spPr/>
        <p:txBody>
          <a:bodyPr/>
          <a:lstStyle/>
          <a:p>
            <a:pPr>
              <a:defRPr/>
            </a:pPr>
            <a:r>
              <a:rPr lang="de-DE" altLang="de-DE"/>
              <a:t>Fußzeile</a:t>
            </a:r>
            <a:endParaRPr lang="de-DE" altLang="de-DE" dirty="0"/>
          </a:p>
        </p:txBody>
      </p:sp>
      <p:sp>
        <p:nvSpPr>
          <p:cNvPr id="7" name="Foliennummernplatzhalter 6"/>
          <p:cNvSpPr>
            <a:spLocks noGrp="1"/>
          </p:cNvSpPr>
          <p:nvPr>
            <p:ph type="sldNum" sz="quarter" idx="22"/>
          </p:nvPr>
        </p:nvSpPr>
        <p:spPr/>
        <p:txBody>
          <a:bodyPr/>
          <a:lstStyle/>
          <a:p>
            <a:pPr>
              <a:defRPr/>
            </a:pPr>
            <a:fld id="{DE15152C-7E44-A94B-BCD8-272D3D1F368E}" type="slidenum">
              <a:rPr lang="de-DE" altLang="de-DE" smtClean="0"/>
              <a:pPr>
                <a:defRPr/>
              </a:pPr>
              <a:t>1</a:t>
            </a:fld>
            <a:endParaRPr lang="de-DE" altLang="de-DE" dirty="0"/>
          </a:p>
        </p:txBody>
      </p:sp>
    </p:spTree>
    <p:extLst>
      <p:ext uri="{BB962C8B-B14F-4D97-AF65-F5344CB8AC3E}">
        <p14:creationId xmlns:p14="http://schemas.microsoft.com/office/powerpoint/2010/main" val="1408464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10</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Effectuer les opérations de constitution des instruments de mesure de pression et/ou de température</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Opérateur polycompétent </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Production</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N/A</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8651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25545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11</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Produire des instruments de mesure de pression et de température</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sz="2400" dirty="0" err="1"/>
              <a:t>Opérateur</a:t>
            </a:r>
            <a:r>
              <a:rPr lang="en-GB" sz="2400" dirty="0"/>
              <a:t> </a:t>
            </a:r>
            <a:r>
              <a:rPr lang="en-GB" sz="2400" dirty="0" err="1"/>
              <a:t>polycompétent</a:t>
            </a:r>
            <a:r>
              <a:rPr lang="en-GB" sz="2400" dirty="0"/>
              <a:t> montage, </a:t>
            </a:r>
            <a:r>
              <a:rPr lang="en-GB" sz="2400" dirty="0" err="1"/>
              <a:t>réglage</a:t>
            </a:r>
            <a:endParaRPr lang="en-GB" sz="2400"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Production</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N/A</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92000"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227164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12</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Réaliser la soudure de composants et sous-ensembles pour la fabrication des instruments de mesure de pression</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Opérateur polycompétent soudure</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Production</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Formation Soudure TIG</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1"/>
            <a:ext cx="1218651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10149230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a:xfrm>
            <a:off x="11442427" y="332656"/>
            <a:ext cx="288032" cy="324000"/>
          </a:xfrm>
        </p:spPr>
        <p:txBody>
          <a:bodyPr/>
          <a:lstStyle/>
          <a:p>
            <a:pPr>
              <a:defRPr/>
            </a:pPr>
            <a:fld id="{DE15152C-7E44-A94B-BCD8-272D3D1F368E}" type="slidenum">
              <a:rPr lang="de-DE" altLang="de-DE" smtClean="0"/>
              <a:pPr>
                <a:defRPr/>
              </a:pPr>
              <a:t>13</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Encadrer et soutenir une équipe de production de son périmètre en charge de la réalisation des produits et la conduire aux objectifs définis dans le respect de sécurité, qualité, coûts, délais (SQCD)</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Responsable de ligne</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Production</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Niveau Bac +2 filière technique avec expérience en management
Ou expérience en industrie avec management entre 5 et 10 ans</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97480"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24346755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14</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Réaliser une maintenance préventive et curative des machines, équipements et bâtiments de l’entreprise pour garantir le fonctionnement, les caractéristiques et le niveau de performance des moyens de production.</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Technicien de maintenance</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Maintenance</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Formation et connaissances développées dans la filière : Maintenance Industrielle ou Mécanique et Automatismes Industriels
Ou expérience dans le domaine minimum de 5 ans</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20560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10183628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15</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Organiser la production et le stock en fonction des besoins de produits et de composants émis (réguliers ou exceptionnels)</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Planificateur</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Logistique</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Formation et connaissance développée dans la filière Gestion de Production ou Logistique/Approvisionnement et/ou expérience minimum de 2 ans au poste</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20560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2473307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16</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Organiser et accomplir les flux d'approvisionnement en fonction des commandes et des impératifs de l'entreprise.</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Approvisionneur</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Logistique</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Détenir une formation et des connaissances développées dans la filière Logistique-Approvisionnement-Achats</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20560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37821885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17</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Prendre en charge l’ensemble des mouvements de marchandises entrants, internes et sortants</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Agent logistique</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Logistique</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Filière logistique et/ou expérience professionnelle dans le domaine d’environ 2 ans</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97480"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679608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18</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Mettre à disposition des outillages/processus/procédés spéciaux de fabrication afin d’optimiser les opérations de production</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Méthodiste</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Innovation &amp; Méthodes</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Niveau Bac+2 minimum et expérience de 5 ans minimum en conception mécanique
Ou expérience professionnelle de 10 ans en conception mécanique</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8651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2330803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19</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Concevoir et développer des nouveaux concepts/procédés dédiés à la production dans le cadre d’un projet d’innovation</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Responsable Projet Industrialisation</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Innovation &amp; Méthodes</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Niveau BTS/BUT minimum en filière génie mécanique et électronique ou industrialisation et maintenance.</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1"/>
            <a:ext cx="1220560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3501945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 name="Titel 12"/>
          <p:cNvSpPr>
            <a:spLocks noGrp="1"/>
          </p:cNvSpPr>
          <p:nvPr>
            <p:ph type="title"/>
          </p:nvPr>
        </p:nvSpPr>
        <p:spPr/>
        <p:txBody>
          <a:bodyPr/>
          <a:lstStyle/>
          <a:p>
            <a:r>
              <a:rPr lang="de-CH" dirty="0"/>
              <a:t>Disclaimer</a:t>
            </a:r>
          </a:p>
        </p:txBody>
      </p:sp>
      <p:sp>
        <p:nvSpPr>
          <p:cNvPr id="14" name="Inhaltsplatzhalter 13"/>
          <p:cNvSpPr>
            <a:spLocks noGrp="1"/>
          </p:cNvSpPr>
          <p:nvPr>
            <p:ph sz="quarter" idx="18"/>
          </p:nvPr>
        </p:nvSpPr>
        <p:spPr/>
        <p:txBody>
          <a:bodyPr/>
          <a:lstStyle/>
          <a:p>
            <a:r>
              <a:rPr lang="de-CH" dirty="0"/>
              <a:t>Title:	Visite Bourdon</a:t>
            </a:r>
          </a:p>
          <a:p>
            <a:r>
              <a:rPr lang="de-CH" dirty="0" err="1"/>
              <a:t>Author</a:t>
            </a:r>
            <a:r>
              <a:rPr lang="de-CH" dirty="0"/>
              <a:t>:	Nicolas Birrien</a:t>
            </a:r>
          </a:p>
          <a:p>
            <a:r>
              <a:rPr lang="de-CH" dirty="0" err="1"/>
              <a:t>E-mail</a:t>
            </a:r>
            <a:r>
              <a:rPr lang="de-CH" dirty="0"/>
              <a:t>:	nbirrien@baumer.com</a:t>
            </a:r>
          </a:p>
          <a:p>
            <a:r>
              <a:rPr lang="de-CH" dirty="0" err="1"/>
              <a:t>Address</a:t>
            </a:r>
            <a:r>
              <a:rPr lang="de-CH" dirty="0"/>
              <a:t>:	</a:t>
            </a:r>
            <a:r>
              <a:rPr lang="de-CH" dirty="0" err="1"/>
              <a:t>Bourdon</a:t>
            </a:r>
            <a:r>
              <a:rPr lang="de-CH" dirty="0"/>
              <a:t> </a:t>
            </a:r>
            <a:r>
              <a:rPr lang="de-CH" dirty="0" err="1"/>
              <a:t>Bourdon</a:t>
            </a:r>
            <a:r>
              <a:rPr lang="de-CH" dirty="0"/>
              <a:t>-Haenni </a:t>
            </a:r>
            <a:r>
              <a:rPr lang="de-CH" dirty="0" err="1"/>
              <a:t>sas</a:t>
            </a:r>
            <a:endParaRPr lang="de-CH" dirty="0"/>
          </a:p>
          <a:p>
            <a:r>
              <a:rPr lang="de-CH" dirty="0"/>
              <a:t>                    BHFR France	</a:t>
            </a:r>
          </a:p>
          <a:p>
            <a:r>
              <a:rPr lang="de-CH" dirty="0"/>
              <a:t>	www.bourdon-instruments.com </a:t>
            </a:r>
          </a:p>
          <a:p>
            <a:endParaRPr lang="de-CH" dirty="0"/>
          </a:p>
          <a:p>
            <a:r>
              <a:rPr lang="de-CH" dirty="0"/>
              <a:t>Alle Rechte an dieser Information, wie Urheber-, Patent-, Gebrauchsmuster-, Design- und/oder Markenrechte verbleiben bei der </a:t>
            </a:r>
            <a:r>
              <a:rPr lang="de-CH" dirty="0" err="1"/>
              <a:t>Bourdon</a:t>
            </a:r>
            <a:r>
              <a:rPr lang="de-CH" dirty="0"/>
              <a:t> GmbH. Kenntnis von dieser Information lässt Weiterbenutzungsrechte nicht entstehen.</a:t>
            </a:r>
          </a:p>
          <a:p>
            <a:r>
              <a:rPr lang="de-CH" dirty="0"/>
              <a:t>All </a:t>
            </a:r>
            <a:r>
              <a:rPr lang="de-CH" dirty="0" err="1"/>
              <a:t>rights</a:t>
            </a:r>
            <a:r>
              <a:rPr lang="de-CH" dirty="0"/>
              <a:t>, </a:t>
            </a:r>
            <a:r>
              <a:rPr lang="de-CH" dirty="0" err="1"/>
              <a:t>especially</a:t>
            </a:r>
            <a:r>
              <a:rPr lang="de-CH" dirty="0"/>
              <a:t> </a:t>
            </a:r>
            <a:r>
              <a:rPr lang="de-CH" dirty="0" err="1"/>
              <a:t>the</a:t>
            </a:r>
            <a:r>
              <a:rPr lang="de-CH" dirty="0"/>
              <a:t> </a:t>
            </a:r>
            <a:r>
              <a:rPr lang="de-CH" dirty="0" err="1"/>
              <a:t>right</a:t>
            </a:r>
            <a:r>
              <a:rPr lang="de-CH" dirty="0"/>
              <a:t> </a:t>
            </a:r>
            <a:r>
              <a:rPr lang="de-CH" dirty="0" err="1"/>
              <a:t>to</a:t>
            </a:r>
            <a:r>
              <a:rPr lang="de-CH" dirty="0"/>
              <a:t> </a:t>
            </a:r>
            <a:r>
              <a:rPr lang="de-CH" dirty="0" err="1"/>
              <a:t>apply</a:t>
            </a:r>
            <a:r>
              <a:rPr lang="de-CH" dirty="0"/>
              <a:t> </a:t>
            </a:r>
            <a:r>
              <a:rPr lang="de-CH" dirty="0" err="1"/>
              <a:t>for</a:t>
            </a:r>
            <a:r>
              <a:rPr lang="de-CH" dirty="0"/>
              <a:t> </a:t>
            </a:r>
            <a:r>
              <a:rPr lang="de-CH" dirty="0" err="1"/>
              <a:t>and</a:t>
            </a:r>
            <a:r>
              <a:rPr lang="de-CH" dirty="0"/>
              <a:t>/</a:t>
            </a:r>
            <a:r>
              <a:rPr lang="de-CH" dirty="0" err="1"/>
              <a:t>or</a:t>
            </a:r>
            <a:r>
              <a:rPr lang="de-CH" dirty="0"/>
              <a:t> </a:t>
            </a:r>
            <a:r>
              <a:rPr lang="de-CH" dirty="0" err="1"/>
              <a:t>acquire</a:t>
            </a:r>
            <a:r>
              <a:rPr lang="de-CH" dirty="0"/>
              <a:t> </a:t>
            </a:r>
            <a:r>
              <a:rPr lang="de-CH" dirty="0" err="1"/>
              <a:t>copyright</a:t>
            </a:r>
            <a:r>
              <a:rPr lang="de-CH" dirty="0"/>
              <a:t>, patent, </a:t>
            </a:r>
            <a:r>
              <a:rPr lang="de-CH" dirty="0" err="1"/>
              <a:t>utility</a:t>
            </a:r>
            <a:r>
              <a:rPr lang="de-CH" dirty="0"/>
              <a:t> </a:t>
            </a:r>
            <a:r>
              <a:rPr lang="de-CH" dirty="0" err="1"/>
              <a:t>model</a:t>
            </a:r>
            <a:r>
              <a:rPr lang="de-CH" dirty="0"/>
              <a:t>, design </a:t>
            </a:r>
            <a:r>
              <a:rPr lang="de-CH" dirty="0" err="1"/>
              <a:t>and</a:t>
            </a:r>
            <a:r>
              <a:rPr lang="de-CH" dirty="0"/>
              <a:t>/</a:t>
            </a:r>
            <a:r>
              <a:rPr lang="de-CH" dirty="0" err="1"/>
              <a:t>or</a:t>
            </a:r>
            <a:r>
              <a:rPr lang="de-CH" dirty="0"/>
              <a:t> </a:t>
            </a:r>
            <a:r>
              <a:rPr lang="de-CH" dirty="0" err="1"/>
              <a:t>trade</a:t>
            </a:r>
            <a:r>
              <a:rPr lang="de-CH" dirty="0"/>
              <a:t> </a:t>
            </a:r>
            <a:r>
              <a:rPr lang="de-CH" dirty="0" err="1"/>
              <a:t>mark</a:t>
            </a:r>
            <a:r>
              <a:rPr lang="de-CH" dirty="0"/>
              <a:t> </a:t>
            </a:r>
            <a:r>
              <a:rPr lang="de-CH" dirty="0" err="1"/>
              <a:t>protection</a:t>
            </a:r>
            <a:r>
              <a:rPr lang="de-CH" dirty="0"/>
              <a:t> </a:t>
            </a:r>
            <a:r>
              <a:rPr lang="de-CH" dirty="0" err="1"/>
              <a:t>are</a:t>
            </a:r>
            <a:r>
              <a:rPr lang="de-CH" dirty="0"/>
              <a:t> </a:t>
            </a:r>
            <a:r>
              <a:rPr lang="de-CH" dirty="0" err="1"/>
              <a:t>reserved</a:t>
            </a:r>
            <a:r>
              <a:rPr lang="de-CH" dirty="0"/>
              <a:t> </a:t>
            </a:r>
            <a:r>
              <a:rPr lang="de-CH" dirty="0" err="1"/>
              <a:t>and</a:t>
            </a:r>
            <a:r>
              <a:rPr lang="de-CH" dirty="0"/>
              <a:t> </a:t>
            </a:r>
            <a:r>
              <a:rPr lang="de-CH" dirty="0" err="1"/>
              <a:t>remain</a:t>
            </a:r>
            <a:r>
              <a:rPr lang="de-CH" dirty="0"/>
              <a:t> </a:t>
            </a:r>
            <a:r>
              <a:rPr lang="de-CH" dirty="0" err="1"/>
              <a:t>Bourdon</a:t>
            </a:r>
            <a:r>
              <a:rPr lang="de-CH" dirty="0"/>
              <a:t> GmbH. </a:t>
            </a:r>
            <a:r>
              <a:rPr lang="de-CH" dirty="0" err="1"/>
              <a:t>Notice</a:t>
            </a:r>
            <a:r>
              <a:rPr lang="de-CH" dirty="0"/>
              <a:t> </a:t>
            </a:r>
            <a:r>
              <a:rPr lang="de-CH" dirty="0" err="1"/>
              <a:t>of</a:t>
            </a:r>
            <a:r>
              <a:rPr lang="de-CH" dirty="0"/>
              <a:t> </a:t>
            </a:r>
            <a:r>
              <a:rPr lang="de-CH" dirty="0" err="1"/>
              <a:t>this</a:t>
            </a:r>
            <a:r>
              <a:rPr lang="de-CH" dirty="0"/>
              <a:t> </a:t>
            </a:r>
            <a:r>
              <a:rPr lang="de-CH" dirty="0" err="1"/>
              <a:t>information</a:t>
            </a:r>
            <a:r>
              <a:rPr lang="de-CH" dirty="0"/>
              <a:t> </a:t>
            </a:r>
            <a:r>
              <a:rPr lang="de-CH" dirty="0" err="1"/>
              <a:t>neither</a:t>
            </a:r>
            <a:r>
              <a:rPr lang="de-CH" dirty="0"/>
              <a:t> </a:t>
            </a:r>
            <a:r>
              <a:rPr lang="de-CH" dirty="0" err="1"/>
              <a:t>constitutes</a:t>
            </a:r>
            <a:r>
              <a:rPr lang="de-CH" dirty="0"/>
              <a:t> </a:t>
            </a:r>
            <a:r>
              <a:rPr lang="de-CH" dirty="0" err="1"/>
              <a:t>nor</a:t>
            </a:r>
            <a:r>
              <a:rPr lang="de-CH" dirty="0"/>
              <a:t> </a:t>
            </a:r>
            <a:r>
              <a:rPr lang="de-CH" dirty="0" err="1"/>
              <a:t>induces</a:t>
            </a:r>
            <a:r>
              <a:rPr lang="de-CH" dirty="0"/>
              <a:t> </a:t>
            </a:r>
            <a:r>
              <a:rPr lang="de-CH" dirty="0" err="1"/>
              <a:t>any</a:t>
            </a:r>
            <a:r>
              <a:rPr lang="de-CH" dirty="0"/>
              <a:t> </a:t>
            </a:r>
            <a:r>
              <a:rPr lang="de-CH" dirty="0" err="1"/>
              <a:t>right</a:t>
            </a:r>
            <a:r>
              <a:rPr lang="de-CH" dirty="0"/>
              <a:t> </a:t>
            </a:r>
            <a:r>
              <a:rPr lang="de-CH" dirty="0" err="1"/>
              <a:t>for</a:t>
            </a:r>
            <a:r>
              <a:rPr lang="de-CH" dirty="0"/>
              <a:t> </a:t>
            </a:r>
            <a:r>
              <a:rPr lang="de-CH" dirty="0" err="1"/>
              <a:t>further</a:t>
            </a:r>
            <a:r>
              <a:rPr lang="de-CH" dirty="0"/>
              <a:t> </a:t>
            </a:r>
            <a:r>
              <a:rPr lang="de-CH" dirty="0" err="1"/>
              <a:t>use</a:t>
            </a:r>
            <a:r>
              <a:rPr lang="de-CH" dirty="0"/>
              <a:t>.</a:t>
            </a:r>
          </a:p>
          <a:p>
            <a:endParaRPr lang="de-CH" dirty="0"/>
          </a:p>
        </p:txBody>
      </p:sp>
      <p:sp>
        <p:nvSpPr>
          <p:cNvPr id="5" name="Datumsplatzhalter 4"/>
          <p:cNvSpPr>
            <a:spLocks noGrp="1"/>
          </p:cNvSpPr>
          <p:nvPr>
            <p:ph type="dt" sz="half" idx="19"/>
          </p:nvPr>
        </p:nvSpPr>
        <p:spPr/>
        <p:txBody>
          <a:bodyPr/>
          <a:lstStyle/>
          <a:p>
            <a:fld id="{A4A3F0DA-4544-7D4E-8CB2-C7207F25270A}" type="datetime1">
              <a:rPr lang="de-CH" smtClean="0"/>
              <a:pPr/>
              <a:t>24.09.2025</a:t>
            </a:fld>
            <a:endParaRPr lang="de-CH" dirty="0"/>
          </a:p>
        </p:txBody>
      </p:sp>
      <p:sp>
        <p:nvSpPr>
          <p:cNvPr id="6" name="Fußzeilenplatzhalter 5"/>
          <p:cNvSpPr>
            <a:spLocks noGrp="1"/>
          </p:cNvSpPr>
          <p:nvPr>
            <p:ph type="ftr" sz="quarter" idx="20"/>
          </p:nvPr>
        </p:nvSpPr>
        <p:spPr/>
        <p:txBody>
          <a:bodyPr/>
          <a:lstStyle/>
          <a:p>
            <a:r>
              <a:rPr lang="de-DE" altLang="de-DE"/>
              <a:t>Fußzeile</a:t>
            </a:r>
            <a:endParaRPr lang="de-DE" altLang="de-DE" dirty="0"/>
          </a:p>
        </p:txBody>
      </p:sp>
      <p:sp>
        <p:nvSpPr>
          <p:cNvPr id="7" name="Foliennummernplatzhalter 6"/>
          <p:cNvSpPr>
            <a:spLocks noGrp="1"/>
          </p:cNvSpPr>
          <p:nvPr>
            <p:ph type="sldNum" sz="quarter" idx="21"/>
          </p:nvPr>
        </p:nvSpPr>
        <p:spPr/>
        <p:txBody>
          <a:bodyPr/>
          <a:lstStyle/>
          <a:p>
            <a:fld id="{DE15152C-7E44-A94B-BCD8-272D3D1F368E}" type="slidenum">
              <a:rPr lang="de-DE" altLang="de-DE" smtClean="0"/>
              <a:pPr/>
              <a:t>2</a:t>
            </a:fld>
            <a:endParaRPr lang="de-DE" altLang="de-DE" dirty="0"/>
          </a:p>
        </p:txBody>
      </p:sp>
    </p:spTree>
    <p:extLst>
      <p:ext uri="{BB962C8B-B14F-4D97-AF65-F5344CB8AC3E}">
        <p14:creationId xmlns:p14="http://schemas.microsoft.com/office/powerpoint/2010/main" val="9134183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20</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Dans le cadre de projet d’innovation, étudier, développer et concevoir des nouveaux produits et améliorer les produits existants</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Responsable conception produits</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flipH="1">
            <a:off x="-672752" y="4941168"/>
            <a:ext cx="672752" cy="1916832"/>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Innovation &amp; Méthodes</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Mécanique
Filière mécanique appliquée et matériaux et/ou expérience significative minimum de 5 ans dans le domaine de conception de produits
Electronique 
Formation GE2I ou filière électronique et/ou expérience minimum de 5 ans dans le domaine</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Tree>
    <p:extLst>
      <p:ext uri="{BB962C8B-B14F-4D97-AF65-F5344CB8AC3E}">
        <p14:creationId xmlns:p14="http://schemas.microsoft.com/office/powerpoint/2010/main" val="26795724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21</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Centraliser et enregistrer les données comptables internes et externes afin d’établir les documents légaux et/ou analytiques</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Comptable</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Finances &amp; Comptabilité</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Niveau minimum Bac+2 filière comptabilité</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1" y="0"/>
            <a:ext cx="12186513"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2469840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22</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Susciter et piloter les demandes clients dans leur intégralité, du devis à l’après-vente</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Chargé d'affaires</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Commercial</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Diplôme dans la filière commerciale et/ou technique (mesure des procédés) avec 3 à 5 ans d’expérience professionnelle</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1"/>
            <a:ext cx="1220560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18385668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23</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Produire des codes articles/produits pour répondre à la demande du client</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Technicien base de données</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Base de données</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Esprit doté d’une logique informatique et une expérience en milieu industriel</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20560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41977289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24</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Suivre les clients et administrer leur dossier de la commande à la facturation</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sz="2800" dirty="0" err="1"/>
              <a:t>Assistante</a:t>
            </a:r>
            <a:r>
              <a:rPr lang="en-GB" sz="2800" dirty="0"/>
              <a:t> </a:t>
            </a:r>
            <a:r>
              <a:rPr lang="en-GB" sz="2800" dirty="0" err="1"/>
              <a:t>commerciale</a:t>
            </a:r>
            <a:r>
              <a:rPr lang="en-GB" sz="2800" dirty="0"/>
              <a:t> France &amp; Export</a:t>
            </a:r>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Administration des Ventes</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Niveau Bac+2 minimum dans la filière Commerce / Commerce International</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8651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30911343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umsplatzhalter 3"/>
          <p:cNvSpPr>
            <a:spLocks noGrp="1"/>
          </p:cNvSpPr>
          <p:nvPr>
            <p:ph type="dt" sz="half" idx="19"/>
          </p:nvPr>
        </p:nvSpPr>
        <p:spPr/>
        <p:txBody>
          <a:bodyPr/>
          <a:lstStyle/>
          <a:p>
            <a:fld id="{A05C0B13-911E-DF43-8B62-AFD76873550C}" type="datetime1">
              <a:rPr lang="de-CH" smtClean="0"/>
              <a:pPr/>
              <a:t>24.09.2025</a:t>
            </a:fld>
            <a:endParaRPr lang="de-DE" dirty="0"/>
          </a:p>
        </p:txBody>
      </p:sp>
      <p:sp>
        <p:nvSpPr>
          <p:cNvPr id="5" name="Fußzeilenplatzhalter 4"/>
          <p:cNvSpPr>
            <a:spLocks noGrp="1"/>
          </p:cNvSpPr>
          <p:nvPr>
            <p:ph type="ftr" sz="quarter" idx="20"/>
          </p:nvPr>
        </p:nvSpPr>
        <p:spPr/>
        <p:txBody>
          <a:bodyPr/>
          <a:lstStyle/>
          <a:p>
            <a:r>
              <a:rPr lang="de-DE" altLang="de-DE"/>
              <a:t>Fußzeile</a:t>
            </a:r>
            <a:endParaRPr lang="de-DE" altLang="de-DE" dirty="0"/>
          </a:p>
        </p:txBody>
      </p:sp>
      <p:sp>
        <p:nvSpPr>
          <p:cNvPr id="6" name="Foliennummernplatzhalter 5"/>
          <p:cNvSpPr>
            <a:spLocks noGrp="1"/>
          </p:cNvSpPr>
          <p:nvPr>
            <p:ph type="sldNum" sz="quarter" idx="21"/>
          </p:nvPr>
        </p:nvSpPr>
        <p:spPr/>
        <p:txBody>
          <a:bodyPr/>
          <a:lstStyle/>
          <a:p>
            <a:fld id="{DE15152C-7E44-A94B-BCD8-272D3D1F368E}" type="slidenum">
              <a:rPr lang="de-DE" altLang="de-DE" smtClean="0"/>
              <a:pPr/>
              <a:t>3</a:t>
            </a:fld>
            <a:endParaRPr lang="de-DE" altLang="de-DE" dirty="0"/>
          </a:p>
        </p:txBody>
      </p:sp>
      <p:pic>
        <p:nvPicPr>
          <p:cNvPr id="8" name="Picture 7" descr="A blueprint of a house&#10;&#10;AI-generated content may be incorrect.">
            <a:extLst>
              <a:ext uri="{FF2B5EF4-FFF2-40B4-BE49-F238E27FC236}">
                <a16:creationId xmlns:a16="http://schemas.microsoft.com/office/drawing/2014/main" id="{0DD436E5-4CD8-4294-8916-000E857AA10B}"/>
              </a:ext>
            </a:extLst>
          </p:cNvPr>
          <p:cNvPicPr>
            <a:picLocks noChangeAspect="1"/>
          </p:cNvPicPr>
          <p:nvPr/>
        </p:nvPicPr>
        <p:blipFill>
          <a:blip r:embed="rId2"/>
          <a:srcRect l="20908" t="3565" r="12476" b="10902"/>
          <a:stretch>
            <a:fillRect/>
          </a:stretch>
        </p:blipFill>
        <p:spPr>
          <a:xfrm>
            <a:off x="247125" y="804997"/>
            <a:ext cx="11573642" cy="6082498"/>
          </a:xfrm>
          <a:prstGeom prst="rect">
            <a:avLst/>
          </a:prstGeom>
        </p:spPr>
      </p:pic>
      <p:sp>
        <p:nvSpPr>
          <p:cNvPr id="13" name="Titel 12"/>
          <p:cNvSpPr>
            <a:spLocks noGrp="1"/>
          </p:cNvSpPr>
          <p:nvPr>
            <p:ph type="title"/>
          </p:nvPr>
        </p:nvSpPr>
        <p:spPr>
          <a:xfrm>
            <a:off x="371233" y="785918"/>
            <a:ext cx="11232000" cy="792000"/>
          </a:xfrm>
        </p:spPr>
        <p:txBody>
          <a:bodyPr/>
          <a:lstStyle/>
          <a:p>
            <a:r>
              <a:rPr lang="de-CH" dirty="0" err="1"/>
              <a:t>Site’s</a:t>
            </a:r>
            <a:r>
              <a:rPr lang="de-CH" dirty="0"/>
              <a:t> </a:t>
            </a:r>
            <a:r>
              <a:rPr lang="de-CH" dirty="0" err="1"/>
              <a:t>visit</a:t>
            </a:r>
            <a:r>
              <a:rPr lang="de-CH" dirty="0"/>
              <a:t> </a:t>
            </a:r>
            <a:r>
              <a:rPr lang="de-CH" dirty="0" err="1"/>
              <a:t>map</a:t>
            </a:r>
            <a:r>
              <a:rPr lang="de-CH" dirty="0"/>
              <a:t>.</a:t>
            </a:r>
          </a:p>
        </p:txBody>
      </p:sp>
      <p:sp>
        <p:nvSpPr>
          <p:cNvPr id="10" name="Freeform: Shape 9">
            <a:extLst>
              <a:ext uri="{FF2B5EF4-FFF2-40B4-BE49-F238E27FC236}">
                <a16:creationId xmlns:a16="http://schemas.microsoft.com/office/drawing/2014/main" id="{49C64434-4312-FC09-3A8A-54A157DF819E}"/>
              </a:ext>
            </a:extLst>
          </p:cNvPr>
          <p:cNvSpPr/>
          <p:nvPr/>
        </p:nvSpPr>
        <p:spPr>
          <a:xfrm>
            <a:off x="1114525" y="3406588"/>
            <a:ext cx="848746" cy="663388"/>
          </a:xfrm>
          <a:custGeom>
            <a:avLst/>
            <a:gdLst>
              <a:gd name="connsiteX0" fmla="*/ 0 w 788894"/>
              <a:gd name="connsiteY0" fmla="*/ 98612 h 663388"/>
              <a:gd name="connsiteX1" fmla="*/ 690282 w 788894"/>
              <a:gd name="connsiteY1" fmla="*/ 0 h 663388"/>
              <a:gd name="connsiteX2" fmla="*/ 788894 w 788894"/>
              <a:gd name="connsiteY2" fmla="*/ 591671 h 663388"/>
              <a:gd name="connsiteX3" fmla="*/ 251012 w 788894"/>
              <a:gd name="connsiteY3" fmla="*/ 663388 h 663388"/>
              <a:gd name="connsiteX4" fmla="*/ 0 w 788894"/>
              <a:gd name="connsiteY4" fmla="*/ 98612 h 663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8894" h="663388">
                <a:moveTo>
                  <a:pt x="0" y="98612"/>
                </a:moveTo>
                <a:lnTo>
                  <a:pt x="690282" y="0"/>
                </a:lnTo>
                <a:lnTo>
                  <a:pt x="788894" y="591671"/>
                </a:lnTo>
                <a:lnTo>
                  <a:pt x="251012" y="663388"/>
                </a:lnTo>
                <a:lnTo>
                  <a:pt x="0" y="98612"/>
                </a:lnTo>
                <a:close/>
              </a:path>
            </a:pathLst>
          </a:custGeom>
          <a:solidFill>
            <a:schemeClr val="bg2">
              <a:lumMod val="90000"/>
              <a:alpha val="65098"/>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l">
              <a:lnSpc>
                <a:spcPct val="110000"/>
              </a:lnSpc>
              <a:spcAft>
                <a:spcPts val="600"/>
              </a:spcAft>
              <a:buClr>
                <a:schemeClr val="accent1"/>
              </a:buClr>
            </a:pPr>
            <a:r>
              <a:rPr lang="fr-FR" sz="1050" dirty="0">
                <a:solidFill>
                  <a:schemeClr val="tx2"/>
                </a:solidFill>
              </a:rPr>
              <a:t>Meeting</a:t>
            </a:r>
            <a:r>
              <a:rPr lang="fr-FR" sz="1100" dirty="0">
                <a:solidFill>
                  <a:schemeClr val="tx2"/>
                </a:solidFill>
              </a:rPr>
              <a:t>        room</a:t>
            </a:r>
            <a:endParaRPr lang="en-GB" sz="1100" dirty="0" err="1">
              <a:solidFill>
                <a:schemeClr val="tx2"/>
              </a:solidFill>
            </a:endParaRPr>
          </a:p>
        </p:txBody>
      </p:sp>
      <p:sp>
        <p:nvSpPr>
          <p:cNvPr id="17" name="TextBox 16">
            <a:extLst>
              <a:ext uri="{FF2B5EF4-FFF2-40B4-BE49-F238E27FC236}">
                <a16:creationId xmlns:a16="http://schemas.microsoft.com/office/drawing/2014/main" id="{FB4A2AD0-8146-4EBE-B71A-EF6B768AD468}"/>
              </a:ext>
            </a:extLst>
          </p:cNvPr>
          <p:cNvSpPr txBox="1"/>
          <p:nvPr/>
        </p:nvSpPr>
        <p:spPr bwMode="auto">
          <a:xfrm>
            <a:off x="9984431" y="2514600"/>
            <a:ext cx="1440161" cy="266328"/>
          </a:xfrm>
          <a:prstGeom prst="rect">
            <a:avLst/>
          </a:prstGeom>
          <a:solidFill>
            <a:srgbClr val="DADADA">
              <a:alpha val="60000"/>
            </a:srgbClr>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rtlCol="0" anchor="t" anchorCtr="0" compatLnSpc="1">
            <a:prstTxWarp prst="textNoShape">
              <a:avLst/>
            </a:prstTxWarp>
            <a:noAutofit/>
          </a:bodyPr>
          <a:lstStyle/>
          <a:p>
            <a:pPr algn="l">
              <a:lnSpc>
                <a:spcPct val="110000"/>
              </a:lnSpc>
              <a:spcAft>
                <a:spcPts val="600"/>
              </a:spcAft>
              <a:buClr>
                <a:schemeClr val="accent1"/>
              </a:buClr>
            </a:pPr>
            <a:r>
              <a:rPr lang="fr-FR" dirty="0" err="1">
                <a:solidFill>
                  <a:schemeClr val="tx2"/>
                </a:solidFill>
              </a:rPr>
              <a:t>Others</a:t>
            </a:r>
            <a:endParaRPr lang="en-GB" dirty="0" err="1">
              <a:solidFill>
                <a:schemeClr val="tx2"/>
              </a:solidFill>
            </a:endParaRPr>
          </a:p>
        </p:txBody>
      </p:sp>
      <p:sp>
        <p:nvSpPr>
          <p:cNvPr id="18" name="TextBox 17">
            <a:extLst>
              <a:ext uri="{FF2B5EF4-FFF2-40B4-BE49-F238E27FC236}">
                <a16:creationId xmlns:a16="http://schemas.microsoft.com/office/drawing/2014/main" id="{C20CFF55-E205-CA89-6878-6EB7715705FD}"/>
              </a:ext>
            </a:extLst>
          </p:cNvPr>
          <p:cNvSpPr txBox="1"/>
          <p:nvPr/>
        </p:nvSpPr>
        <p:spPr bwMode="auto">
          <a:xfrm>
            <a:off x="9984431" y="2058032"/>
            <a:ext cx="1440161" cy="266328"/>
          </a:xfrm>
          <a:prstGeom prst="rect">
            <a:avLst/>
          </a:prstGeom>
          <a:solidFill>
            <a:srgbClr val="FFE699">
              <a:alpha val="60000"/>
            </a:srgbClr>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rtlCol="0" anchor="t" anchorCtr="0" compatLnSpc="1">
            <a:prstTxWarp prst="textNoShape">
              <a:avLst/>
            </a:prstTxWarp>
            <a:noAutofit/>
          </a:bodyPr>
          <a:lstStyle/>
          <a:p>
            <a:pPr algn="l">
              <a:lnSpc>
                <a:spcPct val="110000"/>
              </a:lnSpc>
              <a:spcAft>
                <a:spcPts val="600"/>
              </a:spcAft>
              <a:buClr>
                <a:schemeClr val="accent1"/>
              </a:buClr>
            </a:pPr>
            <a:r>
              <a:rPr lang="fr-FR" dirty="0" err="1">
                <a:solidFill>
                  <a:schemeClr val="tx2"/>
                </a:solidFill>
              </a:rPr>
              <a:t>Manufacturing</a:t>
            </a:r>
            <a:endParaRPr lang="en-GB" dirty="0" err="1">
              <a:solidFill>
                <a:schemeClr val="tx2"/>
              </a:solidFill>
            </a:endParaRPr>
          </a:p>
        </p:txBody>
      </p:sp>
      <p:sp>
        <p:nvSpPr>
          <p:cNvPr id="19" name="TextBox 18">
            <a:extLst>
              <a:ext uri="{FF2B5EF4-FFF2-40B4-BE49-F238E27FC236}">
                <a16:creationId xmlns:a16="http://schemas.microsoft.com/office/drawing/2014/main" id="{9D0BA9A5-57BC-9C5D-E6DF-8EE156B8EDB6}"/>
              </a:ext>
            </a:extLst>
          </p:cNvPr>
          <p:cNvSpPr txBox="1"/>
          <p:nvPr/>
        </p:nvSpPr>
        <p:spPr bwMode="auto">
          <a:xfrm>
            <a:off x="9984431" y="1601465"/>
            <a:ext cx="1440161" cy="266328"/>
          </a:xfrm>
          <a:prstGeom prst="rect">
            <a:avLst/>
          </a:prstGeom>
          <a:solidFill>
            <a:srgbClr val="87F8B9">
              <a:alpha val="60000"/>
            </a:srgbClr>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rtlCol="0" anchor="t" anchorCtr="0" compatLnSpc="1">
            <a:prstTxWarp prst="textNoShape">
              <a:avLst/>
            </a:prstTxWarp>
            <a:noAutofit/>
          </a:bodyPr>
          <a:lstStyle/>
          <a:p>
            <a:pPr algn="l">
              <a:lnSpc>
                <a:spcPct val="110000"/>
              </a:lnSpc>
              <a:spcAft>
                <a:spcPts val="600"/>
              </a:spcAft>
              <a:buClr>
                <a:schemeClr val="accent1"/>
              </a:buClr>
            </a:pPr>
            <a:r>
              <a:rPr lang="fr-FR" dirty="0" err="1">
                <a:solidFill>
                  <a:schemeClr val="tx2"/>
                </a:solidFill>
              </a:rPr>
              <a:t>Industrial</a:t>
            </a:r>
            <a:r>
              <a:rPr lang="fr-FR" dirty="0">
                <a:solidFill>
                  <a:schemeClr val="tx2"/>
                </a:solidFill>
              </a:rPr>
              <a:t> support</a:t>
            </a:r>
            <a:endParaRPr lang="en-GB" dirty="0" err="1">
              <a:solidFill>
                <a:schemeClr val="tx2"/>
              </a:solidFill>
            </a:endParaRPr>
          </a:p>
        </p:txBody>
      </p:sp>
      <p:sp>
        <p:nvSpPr>
          <p:cNvPr id="20" name="TextBox 19">
            <a:extLst>
              <a:ext uri="{FF2B5EF4-FFF2-40B4-BE49-F238E27FC236}">
                <a16:creationId xmlns:a16="http://schemas.microsoft.com/office/drawing/2014/main" id="{11E15E38-74AC-5CA5-F60E-4EADDFABA833}"/>
              </a:ext>
            </a:extLst>
          </p:cNvPr>
          <p:cNvSpPr txBox="1"/>
          <p:nvPr/>
        </p:nvSpPr>
        <p:spPr bwMode="auto">
          <a:xfrm>
            <a:off x="9984431" y="1144898"/>
            <a:ext cx="1440161" cy="266328"/>
          </a:xfrm>
          <a:prstGeom prst="rect">
            <a:avLst/>
          </a:prstGeom>
          <a:solidFill>
            <a:srgbClr val="BCE1FF">
              <a:alpha val="60000"/>
            </a:srgbClr>
          </a:solid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rtlCol="0" anchor="t" anchorCtr="0" compatLnSpc="1">
            <a:prstTxWarp prst="textNoShape">
              <a:avLst/>
            </a:prstTxWarp>
            <a:noAutofit/>
          </a:bodyPr>
          <a:lstStyle/>
          <a:p>
            <a:pPr algn="l">
              <a:lnSpc>
                <a:spcPct val="110000"/>
              </a:lnSpc>
              <a:spcAft>
                <a:spcPts val="600"/>
              </a:spcAft>
              <a:buClr>
                <a:schemeClr val="accent1"/>
              </a:buClr>
            </a:pPr>
            <a:r>
              <a:rPr lang="fr-FR" dirty="0" err="1">
                <a:solidFill>
                  <a:schemeClr val="tx2"/>
                </a:solidFill>
              </a:rPr>
              <a:t>Organizationnal</a:t>
            </a:r>
            <a:endParaRPr lang="en-GB" dirty="0" err="1">
              <a:solidFill>
                <a:schemeClr val="tx2"/>
              </a:solidFill>
            </a:endParaRPr>
          </a:p>
        </p:txBody>
      </p:sp>
      <p:sp>
        <p:nvSpPr>
          <p:cNvPr id="22" name="TextBox 21">
            <a:extLst>
              <a:ext uri="{FF2B5EF4-FFF2-40B4-BE49-F238E27FC236}">
                <a16:creationId xmlns:a16="http://schemas.microsoft.com/office/drawing/2014/main" id="{2AA2FBCB-7EAF-D71F-ECAD-68C98EC3DA29}"/>
              </a:ext>
            </a:extLst>
          </p:cNvPr>
          <p:cNvSpPr txBox="1"/>
          <p:nvPr/>
        </p:nvSpPr>
        <p:spPr bwMode="auto">
          <a:xfrm>
            <a:off x="9984431" y="2971168"/>
            <a:ext cx="1440161" cy="26632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rtlCol="0" anchor="t" anchorCtr="0" compatLnSpc="1">
            <a:prstTxWarp prst="textNoShape">
              <a:avLst/>
            </a:prstTxWarp>
            <a:noAutofit/>
          </a:bodyPr>
          <a:lstStyle/>
          <a:p>
            <a:pPr algn="l">
              <a:lnSpc>
                <a:spcPct val="110000"/>
              </a:lnSpc>
              <a:spcAft>
                <a:spcPts val="600"/>
              </a:spcAft>
              <a:buClr>
                <a:schemeClr val="accent1"/>
              </a:buClr>
            </a:pPr>
            <a:r>
              <a:rPr lang="fr-FR" dirty="0" err="1">
                <a:solidFill>
                  <a:schemeClr val="tx2"/>
                </a:solidFill>
              </a:rPr>
              <a:t>Visit</a:t>
            </a:r>
            <a:r>
              <a:rPr lang="fr-FR" dirty="0">
                <a:solidFill>
                  <a:schemeClr val="tx2"/>
                </a:solidFill>
              </a:rPr>
              <a:t> Path</a:t>
            </a:r>
            <a:endParaRPr lang="en-GB" dirty="0" err="1">
              <a:solidFill>
                <a:schemeClr val="tx2"/>
              </a:solidFill>
            </a:endParaRPr>
          </a:p>
        </p:txBody>
      </p:sp>
      <p:cxnSp>
        <p:nvCxnSpPr>
          <p:cNvPr id="24" name="Straight Arrow Connector 23">
            <a:extLst>
              <a:ext uri="{FF2B5EF4-FFF2-40B4-BE49-F238E27FC236}">
                <a16:creationId xmlns:a16="http://schemas.microsoft.com/office/drawing/2014/main" id="{C8CD3533-BC8C-7B08-6F80-AA2758EC00BB}"/>
              </a:ext>
            </a:extLst>
          </p:cNvPr>
          <p:cNvCxnSpPr>
            <a:cxnSpLocks/>
          </p:cNvCxnSpPr>
          <p:nvPr/>
        </p:nvCxnSpPr>
        <p:spPr>
          <a:xfrm>
            <a:off x="10848529" y="3125292"/>
            <a:ext cx="504056"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25" name="Freeform: Shape 24">
            <a:extLst>
              <a:ext uri="{FF2B5EF4-FFF2-40B4-BE49-F238E27FC236}">
                <a16:creationId xmlns:a16="http://schemas.microsoft.com/office/drawing/2014/main" id="{4BD30ED8-9EAD-6A1A-22A8-50CE0740468C}"/>
              </a:ext>
            </a:extLst>
          </p:cNvPr>
          <p:cNvSpPr/>
          <p:nvPr/>
        </p:nvSpPr>
        <p:spPr>
          <a:xfrm>
            <a:off x="2474259" y="1550894"/>
            <a:ext cx="2429435" cy="1353671"/>
          </a:xfrm>
          <a:custGeom>
            <a:avLst/>
            <a:gdLst>
              <a:gd name="connsiteX0" fmla="*/ 0 w 2429435"/>
              <a:gd name="connsiteY0" fmla="*/ 251012 h 1353671"/>
              <a:gd name="connsiteX1" fmla="*/ 116541 w 2429435"/>
              <a:gd name="connsiteY1" fmla="*/ 1353671 h 1353671"/>
              <a:gd name="connsiteX2" fmla="*/ 2429435 w 2429435"/>
              <a:gd name="connsiteY2" fmla="*/ 1066800 h 1353671"/>
              <a:gd name="connsiteX3" fmla="*/ 2294965 w 2429435"/>
              <a:gd name="connsiteY3" fmla="*/ 0 h 1353671"/>
              <a:gd name="connsiteX4" fmla="*/ 0 w 2429435"/>
              <a:gd name="connsiteY4" fmla="*/ 251012 h 1353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9435" h="1353671">
                <a:moveTo>
                  <a:pt x="0" y="251012"/>
                </a:moveTo>
                <a:lnTo>
                  <a:pt x="116541" y="1353671"/>
                </a:lnTo>
                <a:lnTo>
                  <a:pt x="2429435" y="1066800"/>
                </a:lnTo>
                <a:lnTo>
                  <a:pt x="2294965" y="0"/>
                </a:lnTo>
                <a:lnTo>
                  <a:pt x="0" y="251012"/>
                </a:lnTo>
                <a:close/>
              </a:path>
            </a:pathLst>
          </a:custGeom>
          <a:solidFill>
            <a:srgbClr val="FFE699">
              <a:alpha val="6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marL="213750" indent="-213750" algn="l">
              <a:lnSpc>
                <a:spcPct val="110000"/>
              </a:lnSpc>
              <a:spcAft>
                <a:spcPts val="600"/>
              </a:spcAft>
              <a:buClr>
                <a:schemeClr val="accent1"/>
              </a:buClr>
              <a:buFont typeface="Arial" panose="020B0604020202020204" pitchFamily="34" charset="0"/>
              <a:buChar char="•"/>
            </a:pPr>
            <a:endParaRPr lang="en-GB" dirty="0" err="1">
              <a:solidFill>
                <a:schemeClr val="tx2"/>
              </a:solidFill>
            </a:endParaRPr>
          </a:p>
        </p:txBody>
      </p:sp>
      <p:sp>
        <p:nvSpPr>
          <p:cNvPr id="26" name="Freeform: Shape 25">
            <a:extLst>
              <a:ext uri="{FF2B5EF4-FFF2-40B4-BE49-F238E27FC236}">
                <a16:creationId xmlns:a16="http://schemas.microsoft.com/office/drawing/2014/main" id="{09942E9D-0C84-45BB-9995-EE47B93A89F5}"/>
              </a:ext>
            </a:extLst>
          </p:cNvPr>
          <p:cNvSpPr/>
          <p:nvPr/>
        </p:nvSpPr>
        <p:spPr>
          <a:xfrm>
            <a:off x="5100918" y="3254188"/>
            <a:ext cx="2662517" cy="681318"/>
          </a:xfrm>
          <a:custGeom>
            <a:avLst/>
            <a:gdLst>
              <a:gd name="connsiteX0" fmla="*/ 17929 w 2662517"/>
              <a:gd name="connsiteY0" fmla="*/ 322730 h 681318"/>
              <a:gd name="connsiteX1" fmla="*/ 2608729 w 2662517"/>
              <a:gd name="connsiteY1" fmla="*/ 0 h 681318"/>
              <a:gd name="connsiteX2" fmla="*/ 2662517 w 2662517"/>
              <a:gd name="connsiteY2" fmla="*/ 681318 h 681318"/>
              <a:gd name="connsiteX3" fmla="*/ 0 w 2662517"/>
              <a:gd name="connsiteY3" fmla="*/ 681318 h 681318"/>
              <a:gd name="connsiteX4" fmla="*/ 17929 w 2662517"/>
              <a:gd name="connsiteY4" fmla="*/ 322730 h 681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2517" h="681318">
                <a:moveTo>
                  <a:pt x="17929" y="322730"/>
                </a:moveTo>
                <a:lnTo>
                  <a:pt x="2608729" y="0"/>
                </a:lnTo>
                <a:lnTo>
                  <a:pt x="2662517" y="681318"/>
                </a:lnTo>
                <a:lnTo>
                  <a:pt x="0" y="681318"/>
                </a:lnTo>
                <a:lnTo>
                  <a:pt x="17929" y="322730"/>
                </a:lnTo>
                <a:close/>
              </a:path>
            </a:pathLst>
          </a:custGeom>
          <a:solidFill>
            <a:srgbClr val="FFE699">
              <a:alpha val="6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marL="213750" indent="-213750" algn="l">
              <a:lnSpc>
                <a:spcPct val="110000"/>
              </a:lnSpc>
              <a:spcAft>
                <a:spcPts val="600"/>
              </a:spcAft>
              <a:buClr>
                <a:schemeClr val="accent1"/>
              </a:buClr>
              <a:buFont typeface="Arial" panose="020B0604020202020204" pitchFamily="34" charset="0"/>
              <a:buChar char="•"/>
            </a:pPr>
            <a:endParaRPr lang="en-GB" dirty="0" err="1">
              <a:solidFill>
                <a:schemeClr val="tx2"/>
              </a:solidFill>
            </a:endParaRPr>
          </a:p>
        </p:txBody>
      </p:sp>
      <p:sp>
        <p:nvSpPr>
          <p:cNvPr id="27" name="Freeform: Shape 26">
            <a:extLst>
              <a:ext uri="{FF2B5EF4-FFF2-40B4-BE49-F238E27FC236}">
                <a16:creationId xmlns:a16="http://schemas.microsoft.com/office/drawing/2014/main" id="{A9421ED6-5EE3-8134-51A5-0065349AFA21}"/>
              </a:ext>
            </a:extLst>
          </p:cNvPr>
          <p:cNvSpPr/>
          <p:nvPr/>
        </p:nvSpPr>
        <p:spPr>
          <a:xfrm>
            <a:off x="7862047" y="3056965"/>
            <a:ext cx="430306" cy="1264023"/>
          </a:xfrm>
          <a:custGeom>
            <a:avLst/>
            <a:gdLst>
              <a:gd name="connsiteX0" fmla="*/ 0 w 430306"/>
              <a:gd name="connsiteY0" fmla="*/ 53788 h 1264023"/>
              <a:gd name="connsiteX1" fmla="*/ 430306 w 430306"/>
              <a:gd name="connsiteY1" fmla="*/ 0 h 1264023"/>
              <a:gd name="connsiteX2" fmla="*/ 385482 w 430306"/>
              <a:gd name="connsiteY2" fmla="*/ 1246094 h 1264023"/>
              <a:gd name="connsiteX3" fmla="*/ 53788 w 430306"/>
              <a:gd name="connsiteY3" fmla="*/ 1264023 h 1264023"/>
              <a:gd name="connsiteX4" fmla="*/ 0 w 430306"/>
              <a:gd name="connsiteY4" fmla="*/ 53788 h 1264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06" h="1264023">
                <a:moveTo>
                  <a:pt x="0" y="53788"/>
                </a:moveTo>
                <a:lnTo>
                  <a:pt x="430306" y="0"/>
                </a:lnTo>
                <a:lnTo>
                  <a:pt x="385482" y="1246094"/>
                </a:lnTo>
                <a:lnTo>
                  <a:pt x="53788" y="1264023"/>
                </a:lnTo>
                <a:lnTo>
                  <a:pt x="0" y="53788"/>
                </a:lnTo>
                <a:close/>
              </a:path>
            </a:pathLst>
          </a:custGeom>
          <a:solidFill>
            <a:srgbClr val="FFE699">
              <a:alpha val="6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marL="213750" indent="-213750" algn="l">
              <a:lnSpc>
                <a:spcPct val="110000"/>
              </a:lnSpc>
              <a:spcAft>
                <a:spcPts val="600"/>
              </a:spcAft>
              <a:buClr>
                <a:schemeClr val="accent1"/>
              </a:buClr>
              <a:buFont typeface="Arial" panose="020B0604020202020204" pitchFamily="34" charset="0"/>
              <a:buChar char="•"/>
            </a:pPr>
            <a:endParaRPr lang="en-GB" dirty="0" err="1">
              <a:solidFill>
                <a:schemeClr val="tx2"/>
              </a:solidFill>
            </a:endParaRPr>
          </a:p>
        </p:txBody>
      </p:sp>
      <p:sp>
        <p:nvSpPr>
          <p:cNvPr id="28" name="Freeform: Shape 27">
            <a:extLst>
              <a:ext uri="{FF2B5EF4-FFF2-40B4-BE49-F238E27FC236}">
                <a16:creationId xmlns:a16="http://schemas.microsoft.com/office/drawing/2014/main" id="{69F1FBFD-DF93-A670-03E2-7CD1D1C8DC01}"/>
              </a:ext>
            </a:extLst>
          </p:cNvPr>
          <p:cNvSpPr/>
          <p:nvPr/>
        </p:nvSpPr>
        <p:spPr>
          <a:xfrm>
            <a:off x="8976320" y="5229201"/>
            <a:ext cx="792088" cy="720080"/>
          </a:xfrm>
          <a:custGeom>
            <a:avLst/>
            <a:gdLst>
              <a:gd name="connsiteX0" fmla="*/ 0 w 573741"/>
              <a:gd name="connsiteY0" fmla="*/ 0 h 797859"/>
              <a:gd name="connsiteX1" fmla="*/ 573741 w 573741"/>
              <a:gd name="connsiteY1" fmla="*/ 0 h 797859"/>
              <a:gd name="connsiteX2" fmla="*/ 546847 w 573741"/>
              <a:gd name="connsiteY2" fmla="*/ 797859 h 797859"/>
              <a:gd name="connsiteX3" fmla="*/ 8965 w 573741"/>
              <a:gd name="connsiteY3" fmla="*/ 762000 h 797859"/>
              <a:gd name="connsiteX4" fmla="*/ 0 w 573741"/>
              <a:gd name="connsiteY4" fmla="*/ 0 h 797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741" h="797859">
                <a:moveTo>
                  <a:pt x="0" y="0"/>
                </a:moveTo>
                <a:lnTo>
                  <a:pt x="573741" y="0"/>
                </a:lnTo>
                <a:lnTo>
                  <a:pt x="546847" y="797859"/>
                </a:lnTo>
                <a:lnTo>
                  <a:pt x="8965" y="762000"/>
                </a:lnTo>
                <a:lnTo>
                  <a:pt x="0" y="0"/>
                </a:lnTo>
                <a:close/>
              </a:path>
            </a:pathLst>
          </a:custGeom>
          <a:solidFill>
            <a:srgbClr val="FFE699">
              <a:alpha val="6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l">
              <a:lnSpc>
                <a:spcPct val="110000"/>
              </a:lnSpc>
              <a:spcAft>
                <a:spcPts val="600"/>
              </a:spcAft>
              <a:buClr>
                <a:schemeClr val="accent1"/>
              </a:buClr>
            </a:pPr>
            <a:r>
              <a:rPr lang="fr-FR" sz="1050" dirty="0">
                <a:solidFill>
                  <a:schemeClr val="tx2"/>
                </a:solidFill>
              </a:rPr>
              <a:t>WEP5</a:t>
            </a:r>
            <a:endParaRPr lang="en-GB" sz="1050" dirty="0" err="1">
              <a:solidFill>
                <a:schemeClr val="tx2"/>
              </a:solidFill>
            </a:endParaRPr>
          </a:p>
        </p:txBody>
      </p:sp>
      <p:sp>
        <p:nvSpPr>
          <p:cNvPr id="29" name="Freeform: Shape 28">
            <a:extLst>
              <a:ext uri="{FF2B5EF4-FFF2-40B4-BE49-F238E27FC236}">
                <a16:creationId xmlns:a16="http://schemas.microsoft.com/office/drawing/2014/main" id="{3B1C50BD-B10B-6223-B856-F233CD6388BB}"/>
              </a:ext>
            </a:extLst>
          </p:cNvPr>
          <p:cNvSpPr/>
          <p:nvPr/>
        </p:nvSpPr>
        <p:spPr>
          <a:xfrm>
            <a:off x="7180729" y="932329"/>
            <a:ext cx="1981200" cy="3128683"/>
          </a:xfrm>
          <a:custGeom>
            <a:avLst/>
            <a:gdLst>
              <a:gd name="connsiteX0" fmla="*/ 1281953 w 1981200"/>
              <a:gd name="connsiteY0" fmla="*/ 98612 h 3128683"/>
              <a:gd name="connsiteX1" fmla="*/ 1981200 w 1981200"/>
              <a:gd name="connsiteY1" fmla="*/ 0 h 3128683"/>
              <a:gd name="connsiteX2" fmla="*/ 1801906 w 1981200"/>
              <a:gd name="connsiteY2" fmla="*/ 3128683 h 3128683"/>
              <a:gd name="connsiteX3" fmla="*/ 1084730 w 1981200"/>
              <a:gd name="connsiteY3" fmla="*/ 3110753 h 3128683"/>
              <a:gd name="connsiteX4" fmla="*/ 1147483 w 1981200"/>
              <a:gd name="connsiteY4" fmla="*/ 1918447 h 3128683"/>
              <a:gd name="connsiteX5" fmla="*/ 62753 w 1981200"/>
              <a:gd name="connsiteY5" fmla="*/ 2052918 h 3128683"/>
              <a:gd name="connsiteX6" fmla="*/ 0 w 1981200"/>
              <a:gd name="connsiteY6" fmla="*/ 1398495 h 3128683"/>
              <a:gd name="connsiteX7" fmla="*/ 1183342 w 1981200"/>
              <a:gd name="connsiteY7" fmla="*/ 1219200 h 3128683"/>
              <a:gd name="connsiteX8" fmla="*/ 1281953 w 1981200"/>
              <a:gd name="connsiteY8" fmla="*/ 98612 h 3128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1200" h="3128683">
                <a:moveTo>
                  <a:pt x="1281953" y="98612"/>
                </a:moveTo>
                <a:lnTo>
                  <a:pt x="1981200" y="0"/>
                </a:lnTo>
                <a:lnTo>
                  <a:pt x="1801906" y="3128683"/>
                </a:lnTo>
                <a:lnTo>
                  <a:pt x="1084730" y="3110753"/>
                </a:lnTo>
                <a:lnTo>
                  <a:pt x="1147483" y="1918447"/>
                </a:lnTo>
                <a:lnTo>
                  <a:pt x="62753" y="2052918"/>
                </a:lnTo>
                <a:lnTo>
                  <a:pt x="0" y="1398495"/>
                </a:lnTo>
                <a:lnTo>
                  <a:pt x="1183342" y="1219200"/>
                </a:lnTo>
                <a:lnTo>
                  <a:pt x="1281953" y="98612"/>
                </a:lnTo>
                <a:close/>
              </a:path>
            </a:pathLst>
          </a:custGeom>
          <a:solidFill>
            <a:srgbClr val="BCE1FF">
              <a:alpha val="6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marL="213750" indent="-213750" algn="l">
              <a:lnSpc>
                <a:spcPct val="110000"/>
              </a:lnSpc>
              <a:spcAft>
                <a:spcPts val="600"/>
              </a:spcAft>
              <a:buClr>
                <a:schemeClr val="accent1"/>
              </a:buClr>
              <a:buFont typeface="Arial" panose="020B0604020202020204" pitchFamily="34" charset="0"/>
              <a:buChar char="•"/>
            </a:pPr>
            <a:endParaRPr lang="en-GB" dirty="0" err="1">
              <a:solidFill>
                <a:schemeClr val="tx2"/>
              </a:solidFill>
            </a:endParaRPr>
          </a:p>
        </p:txBody>
      </p:sp>
      <p:sp>
        <p:nvSpPr>
          <p:cNvPr id="30" name="Freeform: Shape 29">
            <a:extLst>
              <a:ext uri="{FF2B5EF4-FFF2-40B4-BE49-F238E27FC236}">
                <a16:creationId xmlns:a16="http://schemas.microsoft.com/office/drawing/2014/main" id="{910916A5-8D26-092D-BC5B-226372E849F5}"/>
              </a:ext>
            </a:extLst>
          </p:cNvPr>
          <p:cNvSpPr/>
          <p:nvPr/>
        </p:nvSpPr>
        <p:spPr>
          <a:xfrm>
            <a:off x="2376439" y="3406588"/>
            <a:ext cx="1532964" cy="1757082"/>
          </a:xfrm>
          <a:custGeom>
            <a:avLst/>
            <a:gdLst>
              <a:gd name="connsiteX0" fmla="*/ 1183341 w 1532964"/>
              <a:gd name="connsiteY0" fmla="*/ 89647 h 1757082"/>
              <a:gd name="connsiteX1" fmla="*/ 1506070 w 1532964"/>
              <a:gd name="connsiteY1" fmla="*/ 125505 h 1757082"/>
              <a:gd name="connsiteX2" fmla="*/ 1532964 w 1532964"/>
              <a:gd name="connsiteY2" fmla="*/ 1757082 h 1757082"/>
              <a:gd name="connsiteX3" fmla="*/ 1174376 w 1532964"/>
              <a:gd name="connsiteY3" fmla="*/ 1757082 h 1757082"/>
              <a:gd name="connsiteX4" fmla="*/ 1147482 w 1532964"/>
              <a:gd name="connsiteY4" fmla="*/ 394447 h 1757082"/>
              <a:gd name="connsiteX5" fmla="*/ 44823 w 1532964"/>
              <a:gd name="connsiteY5" fmla="*/ 546847 h 1757082"/>
              <a:gd name="connsiteX6" fmla="*/ 0 w 1532964"/>
              <a:gd name="connsiteY6" fmla="*/ 53788 h 1757082"/>
              <a:gd name="connsiteX7" fmla="*/ 403411 w 1532964"/>
              <a:gd name="connsiteY7" fmla="*/ 0 h 1757082"/>
              <a:gd name="connsiteX8" fmla="*/ 439270 w 1532964"/>
              <a:gd name="connsiteY8" fmla="*/ 179294 h 1757082"/>
              <a:gd name="connsiteX9" fmla="*/ 1183341 w 1532964"/>
              <a:gd name="connsiteY9" fmla="*/ 89647 h 1757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32964" h="1757082">
                <a:moveTo>
                  <a:pt x="1183341" y="89647"/>
                </a:moveTo>
                <a:lnTo>
                  <a:pt x="1506070" y="125505"/>
                </a:lnTo>
                <a:lnTo>
                  <a:pt x="1532964" y="1757082"/>
                </a:lnTo>
                <a:lnTo>
                  <a:pt x="1174376" y="1757082"/>
                </a:lnTo>
                <a:lnTo>
                  <a:pt x="1147482" y="394447"/>
                </a:lnTo>
                <a:lnTo>
                  <a:pt x="44823" y="546847"/>
                </a:lnTo>
                <a:lnTo>
                  <a:pt x="0" y="53788"/>
                </a:lnTo>
                <a:lnTo>
                  <a:pt x="403411" y="0"/>
                </a:lnTo>
                <a:lnTo>
                  <a:pt x="439270" y="179294"/>
                </a:lnTo>
                <a:lnTo>
                  <a:pt x="1183341" y="89647"/>
                </a:lnTo>
                <a:close/>
              </a:path>
            </a:pathLst>
          </a:custGeom>
          <a:solidFill>
            <a:srgbClr val="BCE1FF">
              <a:alpha val="6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marL="213750" indent="-213750" algn="l">
              <a:lnSpc>
                <a:spcPct val="110000"/>
              </a:lnSpc>
              <a:spcAft>
                <a:spcPts val="600"/>
              </a:spcAft>
              <a:buClr>
                <a:schemeClr val="accent1"/>
              </a:buClr>
              <a:buFont typeface="Arial" panose="020B0604020202020204" pitchFamily="34" charset="0"/>
              <a:buChar char="•"/>
            </a:pPr>
            <a:endParaRPr lang="en-GB" dirty="0" err="1">
              <a:solidFill>
                <a:schemeClr val="tx2"/>
              </a:solidFill>
            </a:endParaRPr>
          </a:p>
        </p:txBody>
      </p:sp>
      <p:sp>
        <p:nvSpPr>
          <p:cNvPr id="31" name="Freeform: Shape 30">
            <a:extLst>
              <a:ext uri="{FF2B5EF4-FFF2-40B4-BE49-F238E27FC236}">
                <a16:creationId xmlns:a16="http://schemas.microsoft.com/office/drawing/2014/main" id="{EC041C5B-C8C0-B56F-3070-EABF44F60464}"/>
              </a:ext>
            </a:extLst>
          </p:cNvPr>
          <p:cNvSpPr/>
          <p:nvPr/>
        </p:nvSpPr>
        <p:spPr>
          <a:xfrm>
            <a:off x="3756212" y="2752165"/>
            <a:ext cx="1685364" cy="591670"/>
          </a:xfrm>
          <a:custGeom>
            <a:avLst/>
            <a:gdLst>
              <a:gd name="connsiteX0" fmla="*/ 0 w 1685364"/>
              <a:gd name="connsiteY0" fmla="*/ 179294 h 591670"/>
              <a:gd name="connsiteX1" fmla="*/ 1631576 w 1685364"/>
              <a:gd name="connsiteY1" fmla="*/ 0 h 591670"/>
              <a:gd name="connsiteX2" fmla="*/ 1685364 w 1685364"/>
              <a:gd name="connsiteY2" fmla="*/ 457200 h 591670"/>
              <a:gd name="connsiteX3" fmla="*/ 44823 w 1685364"/>
              <a:gd name="connsiteY3" fmla="*/ 591670 h 591670"/>
              <a:gd name="connsiteX4" fmla="*/ 0 w 1685364"/>
              <a:gd name="connsiteY4" fmla="*/ 179294 h 591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364" h="591670">
                <a:moveTo>
                  <a:pt x="0" y="179294"/>
                </a:moveTo>
                <a:lnTo>
                  <a:pt x="1631576" y="0"/>
                </a:lnTo>
                <a:lnTo>
                  <a:pt x="1685364" y="457200"/>
                </a:lnTo>
                <a:lnTo>
                  <a:pt x="44823" y="591670"/>
                </a:lnTo>
                <a:lnTo>
                  <a:pt x="0" y="179294"/>
                </a:lnTo>
                <a:close/>
              </a:path>
            </a:pathLst>
          </a:custGeom>
          <a:solidFill>
            <a:srgbClr val="87F8B9">
              <a:alpha val="6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marL="213750" indent="-213750" algn="l">
              <a:lnSpc>
                <a:spcPct val="110000"/>
              </a:lnSpc>
              <a:spcAft>
                <a:spcPts val="600"/>
              </a:spcAft>
              <a:buClr>
                <a:schemeClr val="accent1"/>
              </a:buClr>
              <a:buFont typeface="Arial" panose="020B0604020202020204" pitchFamily="34" charset="0"/>
              <a:buChar char="•"/>
            </a:pPr>
            <a:endParaRPr lang="en-GB" dirty="0" err="1">
              <a:solidFill>
                <a:schemeClr val="tx2"/>
              </a:solidFill>
            </a:endParaRPr>
          </a:p>
        </p:txBody>
      </p:sp>
      <p:sp>
        <p:nvSpPr>
          <p:cNvPr id="33" name="Freeform: Shape 32">
            <a:extLst>
              <a:ext uri="{FF2B5EF4-FFF2-40B4-BE49-F238E27FC236}">
                <a16:creationId xmlns:a16="http://schemas.microsoft.com/office/drawing/2014/main" id="{A93D7EDC-EB32-5EB3-723E-2A57F2F2EA13}"/>
              </a:ext>
            </a:extLst>
          </p:cNvPr>
          <p:cNvSpPr/>
          <p:nvPr/>
        </p:nvSpPr>
        <p:spPr>
          <a:xfrm>
            <a:off x="5118847" y="4025153"/>
            <a:ext cx="1219200" cy="1165412"/>
          </a:xfrm>
          <a:custGeom>
            <a:avLst/>
            <a:gdLst>
              <a:gd name="connsiteX0" fmla="*/ 268941 w 1219200"/>
              <a:gd name="connsiteY0" fmla="*/ 0 h 1165412"/>
              <a:gd name="connsiteX1" fmla="*/ 1192306 w 1219200"/>
              <a:gd name="connsiteY1" fmla="*/ 8965 h 1165412"/>
              <a:gd name="connsiteX2" fmla="*/ 1192306 w 1219200"/>
              <a:gd name="connsiteY2" fmla="*/ 1147482 h 1165412"/>
              <a:gd name="connsiteX3" fmla="*/ 806824 w 1219200"/>
              <a:gd name="connsiteY3" fmla="*/ 1165412 h 1165412"/>
              <a:gd name="connsiteX4" fmla="*/ 806824 w 1219200"/>
              <a:gd name="connsiteY4" fmla="*/ 788894 h 1165412"/>
              <a:gd name="connsiteX5" fmla="*/ 8965 w 1219200"/>
              <a:gd name="connsiteY5" fmla="*/ 788894 h 1165412"/>
              <a:gd name="connsiteX6" fmla="*/ 0 w 1219200"/>
              <a:gd name="connsiteY6" fmla="*/ 17929 h 1165412"/>
              <a:gd name="connsiteX7" fmla="*/ 1210235 w 1219200"/>
              <a:gd name="connsiteY7" fmla="*/ 26894 h 1165412"/>
              <a:gd name="connsiteX8" fmla="*/ 1210235 w 1219200"/>
              <a:gd name="connsiteY8" fmla="*/ 1165412 h 1165412"/>
              <a:gd name="connsiteX9" fmla="*/ 1219200 w 1219200"/>
              <a:gd name="connsiteY9" fmla="*/ 89647 h 1165412"/>
              <a:gd name="connsiteX10" fmla="*/ 995082 w 1219200"/>
              <a:gd name="connsiteY10" fmla="*/ 726141 h 1165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 h="1165412">
                <a:moveTo>
                  <a:pt x="268941" y="0"/>
                </a:moveTo>
                <a:lnTo>
                  <a:pt x="1192306" y="8965"/>
                </a:lnTo>
                <a:lnTo>
                  <a:pt x="1192306" y="1147482"/>
                </a:lnTo>
                <a:lnTo>
                  <a:pt x="806824" y="1165412"/>
                </a:lnTo>
                <a:lnTo>
                  <a:pt x="806824" y="788894"/>
                </a:lnTo>
                <a:lnTo>
                  <a:pt x="8965" y="788894"/>
                </a:lnTo>
                <a:lnTo>
                  <a:pt x="0" y="17929"/>
                </a:lnTo>
                <a:lnTo>
                  <a:pt x="1210235" y="26894"/>
                </a:lnTo>
                <a:lnTo>
                  <a:pt x="1210235" y="1165412"/>
                </a:lnTo>
                <a:cubicBezTo>
                  <a:pt x="1213223" y="806824"/>
                  <a:pt x="1216212" y="448235"/>
                  <a:pt x="1219200" y="89647"/>
                </a:cubicBezTo>
                <a:lnTo>
                  <a:pt x="995082" y="726141"/>
                </a:lnTo>
              </a:path>
            </a:pathLst>
          </a:cu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Freeform: Shape 33">
            <a:extLst>
              <a:ext uri="{FF2B5EF4-FFF2-40B4-BE49-F238E27FC236}">
                <a16:creationId xmlns:a16="http://schemas.microsoft.com/office/drawing/2014/main" id="{EAC18EFF-D089-4882-EA99-AD017FA7F5E1}"/>
              </a:ext>
            </a:extLst>
          </p:cNvPr>
          <p:cNvSpPr/>
          <p:nvPr/>
        </p:nvSpPr>
        <p:spPr>
          <a:xfrm>
            <a:off x="5163671" y="4025153"/>
            <a:ext cx="1210235" cy="1183341"/>
          </a:xfrm>
          <a:custGeom>
            <a:avLst/>
            <a:gdLst>
              <a:gd name="connsiteX0" fmla="*/ 0 w 1210235"/>
              <a:gd name="connsiteY0" fmla="*/ 0 h 1183341"/>
              <a:gd name="connsiteX1" fmla="*/ 1210235 w 1210235"/>
              <a:gd name="connsiteY1" fmla="*/ 26894 h 1183341"/>
              <a:gd name="connsiteX2" fmla="*/ 1201270 w 1210235"/>
              <a:gd name="connsiteY2" fmla="*/ 1165412 h 1183341"/>
              <a:gd name="connsiteX3" fmla="*/ 815788 w 1210235"/>
              <a:gd name="connsiteY3" fmla="*/ 1183341 h 1183341"/>
              <a:gd name="connsiteX4" fmla="*/ 806823 w 1210235"/>
              <a:gd name="connsiteY4" fmla="*/ 779929 h 1183341"/>
              <a:gd name="connsiteX5" fmla="*/ 17929 w 1210235"/>
              <a:gd name="connsiteY5" fmla="*/ 788894 h 1183341"/>
              <a:gd name="connsiteX6" fmla="*/ 0 w 1210235"/>
              <a:gd name="connsiteY6" fmla="*/ 0 h 118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0235" h="1183341">
                <a:moveTo>
                  <a:pt x="0" y="0"/>
                </a:moveTo>
                <a:lnTo>
                  <a:pt x="1210235" y="26894"/>
                </a:lnTo>
                <a:cubicBezTo>
                  <a:pt x="1207247" y="406400"/>
                  <a:pt x="1204258" y="785906"/>
                  <a:pt x="1201270" y="1165412"/>
                </a:cubicBezTo>
                <a:lnTo>
                  <a:pt x="815788" y="1183341"/>
                </a:lnTo>
                <a:lnTo>
                  <a:pt x="806823" y="779929"/>
                </a:lnTo>
                <a:lnTo>
                  <a:pt x="17929" y="788894"/>
                </a:lnTo>
                <a:lnTo>
                  <a:pt x="0" y="0"/>
                </a:lnTo>
                <a:close/>
              </a:path>
            </a:pathLst>
          </a:custGeom>
          <a:solidFill>
            <a:srgbClr val="87F8B9">
              <a:alpha val="6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marL="213750" indent="-213750" algn="l">
              <a:lnSpc>
                <a:spcPct val="110000"/>
              </a:lnSpc>
              <a:spcAft>
                <a:spcPts val="600"/>
              </a:spcAft>
              <a:buClr>
                <a:schemeClr val="accent1"/>
              </a:buClr>
              <a:buFont typeface="Arial" panose="020B0604020202020204" pitchFamily="34" charset="0"/>
              <a:buChar char="•"/>
            </a:pPr>
            <a:endParaRPr lang="en-GB" dirty="0" err="1">
              <a:solidFill>
                <a:schemeClr val="tx2"/>
              </a:solidFill>
            </a:endParaRPr>
          </a:p>
        </p:txBody>
      </p:sp>
      <p:cxnSp>
        <p:nvCxnSpPr>
          <p:cNvPr id="43" name="Straight Arrow Connector 42">
            <a:extLst>
              <a:ext uri="{FF2B5EF4-FFF2-40B4-BE49-F238E27FC236}">
                <a16:creationId xmlns:a16="http://schemas.microsoft.com/office/drawing/2014/main" id="{7B1F83C1-8EC5-7D6B-2F35-6A274E047318}"/>
              </a:ext>
            </a:extLst>
          </p:cNvPr>
          <p:cNvCxnSpPr>
            <a:cxnSpLocks/>
          </p:cNvCxnSpPr>
          <p:nvPr/>
        </p:nvCxnSpPr>
        <p:spPr>
          <a:xfrm flipV="1">
            <a:off x="3863788" y="3406588"/>
            <a:ext cx="1216300" cy="29135"/>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46" name="Straight Arrow Connector 45">
            <a:extLst>
              <a:ext uri="{FF2B5EF4-FFF2-40B4-BE49-F238E27FC236}">
                <a16:creationId xmlns:a16="http://schemas.microsoft.com/office/drawing/2014/main" id="{EB36D181-E19F-AB4D-74BA-A0C2FD35DAD3}"/>
              </a:ext>
            </a:extLst>
          </p:cNvPr>
          <p:cNvCxnSpPr>
            <a:cxnSpLocks/>
          </p:cNvCxnSpPr>
          <p:nvPr/>
        </p:nvCxnSpPr>
        <p:spPr>
          <a:xfrm>
            <a:off x="5080088" y="3462617"/>
            <a:ext cx="83583" cy="53564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49" name="Straight Arrow Connector 48">
            <a:extLst>
              <a:ext uri="{FF2B5EF4-FFF2-40B4-BE49-F238E27FC236}">
                <a16:creationId xmlns:a16="http://schemas.microsoft.com/office/drawing/2014/main" id="{32DE2661-EAC5-66B9-68BA-BDFAE50B4990}"/>
              </a:ext>
            </a:extLst>
          </p:cNvPr>
          <p:cNvCxnSpPr>
            <a:cxnSpLocks/>
          </p:cNvCxnSpPr>
          <p:nvPr/>
        </p:nvCxnSpPr>
        <p:spPr>
          <a:xfrm>
            <a:off x="5203209" y="3991139"/>
            <a:ext cx="2721591" cy="712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52" name="Straight Arrow Connector 51">
            <a:extLst>
              <a:ext uri="{FF2B5EF4-FFF2-40B4-BE49-F238E27FC236}">
                <a16:creationId xmlns:a16="http://schemas.microsoft.com/office/drawing/2014/main" id="{093A1930-7817-9339-A6E5-09E2E1CCAC7C}"/>
              </a:ext>
            </a:extLst>
          </p:cNvPr>
          <p:cNvCxnSpPr>
            <a:cxnSpLocks/>
          </p:cNvCxnSpPr>
          <p:nvPr/>
        </p:nvCxnSpPr>
        <p:spPr>
          <a:xfrm>
            <a:off x="7862047" y="4102275"/>
            <a:ext cx="215153" cy="766885"/>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55" name="Straight Arrow Connector 54">
            <a:extLst>
              <a:ext uri="{FF2B5EF4-FFF2-40B4-BE49-F238E27FC236}">
                <a16:creationId xmlns:a16="http://schemas.microsoft.com/office/drawing/2014/main" id="{9C0BDD87-B858-605D-4AC9-F107DB6403E4}"/>
              </a:ext>
            </a:extLst>
          </p:cNvPr>
          <p:cNvCxnSpPr>
            <a:cxnSpLocks/>
          </p:cNvCxnSpPr>
          <p:nvPr/>
        </p:nvCxnSpPr>
        <p:spPr>
          <a:xfrm>
            <a:off x="8171329" y="4869160"/>
            <a:ext cx="732983" cy="72008"/>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58" name="Straight Arrow Connector 57">
            <a:extLst>
              <a:ext uri="{FF2B5EF4-FFF2-40B4-BE49-F238E27FC236}">
                <a16:creationId xmlns:a16="http://schemas.microsoft.com/office/drawing/2014/main" id="{B0EE50BF-7797-0358-FD89-0373A7AFF0D7}"/>
              </a:ext>
            </a:extLst>
          </p:cNvPr>
          <p:cNvCxnSpPr>
            <a:cxnSpLocks/>
          </p:cNvCxnSpPr>
          <p:nvPr/>
        </p:nvCxnSpPr>
        <p:spPr>
          <a:xfrm>
            <a:off x="8976320" y="4941168"/>
            <a:ext cx="144016" cy="54817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65" name="Straight Arrow Connector 64">
            <a:extLst>
              <a:ext uri="{FF2B5EF4-FFF2-40B4-BE49-F238E27FC236}">
                <a16:creationId xmlns:a16="http://schemas.microsoft.com/office/drawing/2014/main" id="{1B732E46-F842-51B6-B9CB-18C53CCF1794}"/>
              </a:ext>
            </a:extLst>
          </p:cNvPr>
          <p:cNvCxnSpPr>
            <a:cxnSpLocks/>
          </p:cNvCxnSpPr>
          <p:nvPr/>
        </p:nvCxnSpPr>
        <p:spPr>
          <a:xfrm flipV="1">
            <a:off x="7862047" y="2523357"/>
            <a:ext cx="0" cy="1357979"/>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68" name="Straight Arrow Connector 67">
            <a:extLst>
              <a:ext uri="{FF2B5EF4-FFF2-40B4-BE49-F238E27FC236}">
                <a16:creationId xmlns:a16="http://schemas.microsoft.com/office/drawing/2014/main" id="{1DB69DA8-8986-1FD1-181F-9CFA91EA52D8}"/>
              </a:ext>
            </a:extLst>
          </p:cNvPr>
          <p:cNvCxnSpPr>
            <a:cxnSpLocks/>
          </p:cNvCxnSpPr>
          <p:nvPr/>
        </p:nvCxnSpPr>
        <p:spPr>
          <a:xfrm flipH="1">
            <a:off x="3756212" y="2496670"/>
            <a:ext cx="4007223" cy="370191"/>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71" name="Straight Arrow Connector 70">
            <a:extLst>
              <a:ext uri="{FF2B5EF4-FFF2-40B4-BE49-F238E27FC236}">
                <a16:creationId xmlns:a16="http://schemas.microsoft.com/office/drawing/2014/main" id="{0B90E7C9-F77A-4EF5-3F15-DDA614EFAD52}"/>
              </a:ext>
            </a:extLst>
          </p:cNvPr>
          <p:cNvCxnSpPr>
            <a:cxnSpLocks/>
          </p:cNvCxnSpPr>
          <p:nvPr/>
        </p:nvCxnSpPr>
        <p:spPr>
          <a:xfrm>
            <a:off x="3756212" y="2875825"/>
            <a:ext cx="0" cy="463132"/>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75" name="Oval 74">
            <a:extLst>
              <a:ext uri="{FF2B5EF4-FFF2-40B4-BE49-F238E27FC236}">
                <a16:creationId xmlns:a16="http://schemas.microsoft.com/office/drawing/2014/main" id="{C2DAF0BC-0DAD-B4DE-7E89-404A3AF7373F}"/>
              </a:ext>
            </a:extLst>
          </p:cNvPr>
          <p:cNvSpPr/>
          <p:nvPr/>
        </p:nvSpPr>
        <p:spPr>
          <a:xfrm>
            <a:off x="3697941" y="3343835"/>
            <a:ext cx="135274" cy="134140"/>
          </a:xfrm>
          <a:prstGeom prst="ellipse">
            <a:avLst/>
          </a:prstGeom>
          <a:ln/>
        </p:spPr>
        <p:style>
          <a:lnRef idx="2">
            <a:schemeClr val="accent6">
              <a:shade val="15000"/>
            </a:schemeClr>
          </a:lnRef>
          <a:fillRef idx="1">
            <a:schemeClr val="accent6"/>
          </a:fillRef>
          <a:effectRef idx="0">
            <a:schemeClr val="accent6"/>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marL="213750" indent="-213750" algn="l">
              <a:lnSpc>
                <a:spcPct val="110000"/>
              </a:lnSpc>
              <a:spcAft>
                <a:spcPts val="600"/>
              </a:spcAft>
              <a:buClr>
                <a:schemeClr val="accent1"/>
              </a:buClr>
              <a:buFont typeface="Arial" panose="020B0604020202020204" pitchFamily="34" charset="0"/>
              <a:buChar char="•"/>
            </a:pPr>
            <a:endParaRPr lang="en-GB" dirty="0" err="1">
              <a:solidFill>
                <a:schemeClr val="tx2"/>
              </a:solidFill>
            </a:endParaRPr>
          </a:p>
        </p:txBody>
      </p:sp>
      <p:sp>
        <p:nvSpPr>
          <p:cNvPr id="80" name="TextBox 79">
            <a:extLst>
              <a:ext uri="{FF2B5EF4-FFF2-40B4-BE49-F238E27FC236}">
                <a16:creationId xmlns:a16="http://schemas.microsoft.com/office/drawing/2014/main" id="{07FECFE8-9003-B177-832C-781015A9560A}"/>
              </a:ext>
            </a:extLst>
          </p:cNvPr>
          <p:cNvSpPr txBox="1"/>
          <p:nvPr/>
        </p:nvSpPr>
        <p:spPr bwMode="auto">
          <a:xfrm>
            <a:off x="9984431" y="3427736"/>
            <a:ext cx="1072864" cy="26632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0" tIns="0" rIns="0" bIns="0" numCol="1" rtlCol="0" anchor="t" anchorCtr="0" compatLnSpc="1">
            <a:prstTxWarp prst="textNoShape">
              <a:avLst/>
            </a:prstTxWarp>
            <a:noAutofit/>
          </a:bodyPr>
          <a:lstStyle/>
          <a:p>
            <a:pPr algn="l">
              <a:lnSpc>
                <a:spcPct val="110000"/>
              </a:lnSpc>
              <a:spcAft>
                <a:spcPts val="600"/>
              </a:spcAft>
              <a:buClr>
                <a:schemeClr val="accent1"/>
              </a:buClr>
            </a:pPr>
            <a:r>
              <a:rPr lang="fr-FR" dirty="0">
                <a:solidFill>
                  <a:schemeClr val="tx2"/>
                </a:solidFill>
              </a:rPr>
              <a:t>Job links</a:t>
            </a:r>
            <a:endParaRPr lang="en-GB" dirty="0" err="1">
              <a:solidFill>
                <a:schemeClr val="tx2"/>
              </a:solidFill>
            </a:endParaRPr>
          </a:p>
        </p:txBody>
      </p:sp>
      <p:sp>
        <p:nvSpPr>
          <p:cNvPr id="3" name="Oval 2">
            <a:hlinkHover r:id="" action="ppaction://noaction" highlightClick="1"/>
            <a:extLst>
              <a:ext uri="{FF2B5EF4-FFF2-40B4-BE49-F238E27FC236}">
                <a16:creationId xmlns:a16="http://schemas.microsoft.com/office/drawing/2014/main" id="{E06F650E-53AD-ADF3-CF74-982945398942}"/>
              </a:ext>
            </a:extLst>
          </p:cNvPr>
          <p:cNvSpPr/>
          <p:nvPr/>
        </p:nvSpPr>
        <p:spPr>
          <a:xfrm>
            <a:off x="11177201" y="3508992"/>
            <a:ext cx="174553" cy="179984"/>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ctr" anchorCtr="0" forceAA="0" compatLnSpc="1">
            <a:prstTxWarp prst="textNoShape">
              <a:avLst/>
            </a:prstTxWarp>
            <a:noAutofit/>
          </a:bodyPr>
          <a:lstStyle/>
          <a:p>
            <a:pPr algn="ctr">
              <a:spcAft>
                <a:spcPts val="600"/>
              </a:spcAft>
              <a:buClr>
                <a:schemeClr val="accent1"/>
              </a:buClr>
            </a:pPr>
            <a:r>
              <a:rPr lang="fr-FR" sz="8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X</a:t>
            </a:r>
            <a:endParaRPr lang="en-GB" sz="6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7" name="Rectangle 6">
            <a:hlinkClick r:id="rId3" action="ppaction://hlinksldjump"/>
            <a:extLst>
              <a:ext uri="{FF2B5EF4-FFF2-40B4-BE49-F238E27FC236}">
                <a16:creationId xmlns:a16="http://schemas.microsoft.com/office/drawing/2014/main" id="{5A339476-D10C-4FC3-3581-D8538A969B89}"/>
              </a:ext>
            </a:extLst>
          </p:cNvPr>
          <p:cNvSpPr/>
          <p:nvPr/>
        </p:nvSpPr>
        <p:spPr>
          <a:xfrm>
            <a:off x="-24694" y="29495"/>
            <a:ext cx="12192000"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
        <p:nvSpPr>
          <p:cNvPr id="77" name="Oval 76">
            <a:hlinkClick r:id="rId4" action="ppaction://hlinksldjump">
              <a:snd r:embed="rId5" name="click.wav"/>
            </a:hlinkClick>
            <a:hlinkHover r:id="" action="ppaction://noaction" highlightClick="1"/>
            <a:extLst>
              <a:ext uri="{FF2B5EF4-FFF2-40B4-BE49-F238E27FC236}">
                <a16:creationId xmlns:a16="http://schemas.microsoft.com/office/drawing/2014/main" id="{AB060AED-C0DE-B6E3-9273-DC6187D66994}"/>
              </a:ext>
            </a:extLst>
          </p:cNvPr>
          <p:cNvSpPr/>
          <p:nvPr/>
        </p:nvSpPr>
        <p:spPr>
          <a:xfrm>
            <a:off x="3264474" y="3688976"/>
            <a:ext cx="174553" cy="179984"/>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ctr" anchorCtr="0" forceAA="0" compatLnSpc="1">
            <a:prstTxWarp prst="textNoShape">
              <a:avLst/>
            </a:prstTxWarp>
            <a:noAutofit/>
          </a:bodyPr>
          <a:lstStyle/>
          <a:p>
            <a:pPr algn="ctr">
              <a:spcAft>
                <a:spcPts val="600"/>
              </a:spcAft>
              <a:buClr>
                <a:schemeClr val="accent1"/>
              </a:buClr>
            </a:pPr>
            <a:r>
              <a:rPr lang="fr-FR" sz="8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6</a:t>
            </a:r>
            <a:endParaRPr lang="en-GB" sz="6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2" name="Oval 1">
            <a:hlinkClick r:id="rId6" action="ppaction://hlinksldjump">
              <a:snd r:embed="rId5" name="click.wav"/>
            </a:hlinkClick>
            <a:hlinkHover r:id="" action="ppaction://noaction" highlightClick="1"/>
            <a:extLst>
              <a:ext uri="{FF2B5EF4-FFF2-40B4-BE49-F238E27FC236}">
                <a16:creationId xmlns:a16="http://schemas.microsoft.com/office/drawing/2014/main" id="{3BD87451-7DE9-D4BE-F5E8-D242D14FF0EC}"/>
              </a:ext>
            </a:extLst>
          </p:cNvPr>
          <p:cNvSpPr/>
          <p:nvPr/>
        </p:nvSpPr>
        <p:spPr>
          <a:xfrm>
            <a:off x="5449040" y="4108538"/>
            <a:ext cx="174553" cy="179984"/>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ctr" anchorCtr="0" forceAA="0" compatLnSpc="1">
            <a:prstTxWarp prst="textNoShape">
              <a:avLst/>
            </a:prstTxWarp>
            <a:noAutofit/>
          </a:bodyPr>
          <a:lstStyle/>
          <a:p>
            <a:pPr algn="ctr">
              <a:spcAft>
                <a:spcPts val="600"/>
              </a:spcAft>
              <a:buClr>
                <a:schemeClr val="accent1"/>
              </a:buClr>
            </a:pPr>
            <a:r>
              <a:rPr lang="fr-FR" sz="8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4</a:t>
            </a:r>
            <a:endParaRPr lang="en-GB" sz="6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9" name="Oval 8">
            <a:hlinkClick r:id="rId7" action="ppaction://hlinksldjump">
              <a:snd r:embed="rId5" name="click.wav"/>
            </a:hlinkClick>
            <a:hlinkHover r:id="" action="ppaction://noaction" highlightClick="1"/>
            <a:extLst>
              <a:ext uri="{FF2B5EF4-FFF2-40B4-BE49-F238E27FC236}">
                <a16:creationId xmlns:a16="http://schemas.microsoft.com/office/drawing/2014/main" id="{9D8F16A8-ABA0-D05C-531C-96D03FE49125}"/>
              </a:ext>
            </a:extLst>
          </p:cNvPr>
          <p:cNvSpPr/>
          <p:nvPr/>
        </p:nvSpPr>
        <p:spPr>
          <a:xfrm>
            <a:off x="3067509" y="3571746"/>
            <a:ext cx="174553" cy="179984"/>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ctr" anchorCtr="0" forceAA="0" compatLnSpc="1">
            <a:prstTxWarp prst="textNoShape">
              <a:avLst/>
            </a:prstTxWarp>
            <a:noAutofit/>
          </a:bodyPr>
          <a:lstStyle/>
          <a:p>
            <a:pPr algn="ctr">
              <a:spcAft>
                <a:spcPts val="600"/>
              </a:spcAft>
              <a:buClr>
                <a:schemeClr val="accent1"/>
              </a:buClr>
            </a:pPr>
            <a:r>
              <a:rPr lang="fr-FR" sz="8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5</a:t>
            </a:r>
            <a:endParaRPr lang="en-GB" sz="6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11" name="Oval 10">
            <a:hlinkClick r:id="rId8" action="ppaction://hlinksldjump">
              <a:snd r:embed="rId5" name="click.wav"/>
            </a:hlinkClick>
            <a:hlinkHover r:id="" action="ppaction://noaction" highlightClick="1"/>
            <a:extLst>
              <a:ext uri="{FF2B5EF4-FFF2-40B4-BE49-F238E27FC236}">
                <a16:creationId xmlns:a16="http://schemas.microsoft.com/office/drawing/2014/main" id="{8E92C47D-34FC-5FD0-EE6C-70E2F3CB3119}"/>
              </a:ext>
            </a:extLst>
          </p:cNvPr>
          <p:cNvSpPr/>
          <p:nvPr/>
        </p:nvSpPr>
        <p:spPr>
          <a:xfrm>
            <a:off x="5570624" y="4281915"/>
            <a:ext cx="174553" cy="179984"/>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ctr" anchorCtr="0" forceAA="0" compatLnSpc="1">
            <a:prstTxWarp prst="textNoShape">
              <a:avLst/>
            </a:prstTxWarp>
            <a:noAutofit/>
          </a:bodyPr>
          <a:lstStyle/>
          <a:p>
            <a:pPr algn="ctr">
              <a:spcAft>
                <a:spcPts val="600"/>
              </a:spcAft>
              <a:buClr>
                <a:schemeClr val="accent1"/>
              </a:buClr>
            </a:pPr>
            <a:r>
              <a:rPr lang="fr-FR" sz="8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7</a:t>
            </a:r>
            <a:endParaRPr lang="en-GB" sz="6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12" name="Oval 11">
            <a:hlinkClick r:id="rId9" action="ppaction://hlinksldjump">
              <a:snd r:embed="rId5" name="click.wav"/>
            </a:hlinkClick>
            <a:hlinkHover r:id="" action="ppaction://noaction" highlightClick="1"/>
            <a:extLst>
              <a:ext uri="{FF2B5EF4-FFF2-40B4-BE49-F238E27FC236}">
                <a16:creationId xmlns:a16="http://schemas.microsoft.com/office/drawing/2014/main" id="{84EAC21E-D222-8E77-CBCA-CB9672ED7A73}"/>
              </a:ext>
            </a:extLst>
          </p:cNvPr>
          <p:cNvSpPr/>
          <p:nvPr/>
        </p:nvSpPr>
        <p:spPr>
          <a:xfrm>
            <a:off x="6172458" y="5019546"/>
            <a:ext cx="174553" cy="179984"/>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ctr" anchorCtr="0" forceAA="0" compatLnSpc="1">
            <a:prstTxWarp prst="textNoShape">
              <a:avLst/>
            </a:prstTxWarp>
            <a:noAutofit/>
          </a:bodyPr>
          <a:lstStyle/>
          <a:p>
            <a:pPr algn="ctr">
              <a:spcAft>
                <a:spcPts val="600"/>
              </a:spcAft>
              <a:buClr>
                <a:schemeClr val="accent1"/>
              </a:buClr>
            </a:pPr>
            <a:r>
              <a:rPr lang="fr-FR" sz="8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8</a:t>
            </a:r>
            <a:endParaRPr lang="en-GB" sz="6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14" name="Oval 13">
            <a:hlinkClick r:id="rId10" action="ppaction://hlinksldjump">
              <a:snd r:embed="rId5" name="click.wav"/>
            </a:hlinkClick>
            <a:hlinkHover r:id="" action="ppaction://noaction" highlightClick="1"/>
            <a:extLst>
              <a:ext uri="{FF2B5EF4-FFF2-40B4-BE49-F238E27FC236}">
                <a16:creationId xmlns:a16="http://schemas.microsoft.com/office/drawing/2014/main" id="{CCB9649D-47BC-2022-8DD8-0493ED266B1B}"/>
              </a:ext>
            </a:extLst>
          </p:cNvPr>
          <p:cNvSpPr/>
          <p:nvPr/>
        </p:nvSpPr>
        <p:spPr>
          <a:xfrm>
            <a:off x="5984030" y="5019546"/>
            <a:ext cx="174553" cy="179984"/>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ctr" anchorCtr="0" forceAA="0" compatLnSpc="1">
            <a:prstTxWarp prst="textNoShape">
              <a:avLst/>
            </a:prstTxWarp>
            <a:noAutofit/>
          </a:bodyPr>
          <a:lstStyle/>
          <a:p>
            <a:pPr algn="ctr">
              <a:spcAft>
                <a:spcPts val="600"/>
              </a:spcAft>
              <a:buClr>
                <a:schemeClr val="accent1"/>
              </a:buClr>
            </a:pPr>
            <a:r>
              <a:rPr lang="fr-FR" sz="8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9</a:t>
            </a:r>
            <a:endParaRPr lang="en-GB" sz="6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15" name="Oval 14">
            <a:hlinkClick r:id="rId11" action="ppaction://hlinksldjump">
              <a:snd r:embed="rId5" name="click.wav"/>
            </a:hlinkClick>
            <a:hlinkHover r:id="" action="ppaction://noaction" highlightClick="1"/>
            <a:extLst>
              <a:ext uri="{FF2B5EF4-FFF2-40B4-BE49-F238E27FC236}">
                <a16:creationId xmlns:a16="http://schemas.microsoft.com/office/drawing/2014/main" id="{4358F2AE-F9B4-2C5E-58C6-AE5511AA4D75}"/>
              </a:ext>
            </a:extLst>
          </p:cNvPr>
          <p:cNvSpPr/>
          <p:nvPr/>
        </p:nvSpPr>
        <p:spPr>
          <a:xfrm>
            <a:off x="6373906" y="3711924"/>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10</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16" name="Oval 15">
            <a:hlinkClick r:id="rId12" action="ppaction://hlinksldjump">
              <a:snd r:embed="rId5" name="click.wav"/>
            </a:hlinkClick>
            <a:hlinkHover r:id="" action="ppaction://noaction" highlightClick="1"/>
            <a:extLst>
              <a:ext uri="{FF2B5EF4-FFF2-40B4-BE49-F238E27FC236}">
                <a16:creationId xmlns:a16="http://schemas.microsoft.com/office/drawing/2014/main" id="{17A689AC-1960-B29F-18B6-5C5B364AE768}"/>
              </a:ext>
            </a:extLst>
          </p:cNvPr>
          <p:cNvSpPr/>
          <p:nvPr/>
        </p:nvSpPr>
        <p:spPr>
          <a:xfrm>
            <a:off x="6682201" y="3514096"/>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11</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21" name="Oval 20">
            <a:hlinkClick r:id="rId13" action="ppaction://hlinksldjump">
              <a:snd r:embed="rId5" name="click.wav"/>
            </a:hlinkClick>
            <a:hlinkHover r:id="" action="ppaction://noaction" highlightClick="1"/>
            <a:extLst>
              <a:ext uri="{FF2B5EF4-FFF2-40B4-BE49-F238E27FC236}">
                <a16:creationId xmlns:a16="http://schemas.microsoft.com/office/drawing/2014/main" id="{0851359D-00C1-AEBD-CD2A-94B6227BA043}"/>
              </a:ext>
            </a:extLst>
          </p:cNvPr>
          <p:cNvSpPr/>
          <p:nvPr/>
        </p:nvSpPr>
        <p:spPr>
          <a:xfrm>
            <a:off x="5363979" y="3733239"/>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12</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23" name="Oval 22">
            <a:hlinkClick r:id="rId14" action="ppaction://hlinksldjump">
              <a:snd r:embed="rId5" name="click.wav"/>
            </a:hlinkClick>
            <a:hlinkHover r:id="" action="ppaction://noaction" highlightClick="1"/>
            <a:extLst>
              <a:ext uri="{FF2B5EF4-FFF2-40B4-BE49-F238E27FC236}">
                <a16:creationId xmlns:a16="http://schemas.microsoft.com/office/drawing/2014/main" id="{07ABC956-1B52-0ED3-FE72-91E31B58D553}"/>
              </a:ext>
            </a:extLst>
          </p:cNvPr>
          <p:cNvSpPr/>
          <p:nvPr/>
        </p:nvSpPr>
        <p:spPr>
          <a:xfrm>
            <a:off x="5809476" y="4146600"/>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13</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32" name="Oval 31">
            <a:hlinkClick r:id="rId15" action="ppaction://hlinksldjump">
              <a:snd r:embed="rId5" name="click.wav"/>
            </a:hlinkClick>
            <a:hlinkHover r:id="" action="ppaction://noaction" highlightClick="1"/>
            <a:extLst>
              <a:ext uri="{FF2B5EF4-FFF2-40B4-BE49-F238E27FC236}">
                <a16:creationId xmlns:a16="http://schemas.microsoft.com/office/drawing/2014/main" id="{8C70DA5F-4506-9BD6-8EE7-39DC01071BFF}"/>
              </a:ext>
            </a:extLst>
          </p:cNvPr>
          <p:cNvSpPr/>
          <p:nvPr/>
        </p:nvSpPr>
        <p:spPr>
          <a:xfrm>
            <a:off x="4404161" y="3025520"/>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14</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35" name="Oval 34">
            <a:hlinkClick r:id="rId16" action="ppaction://hlinksldjump">
              <a:snd r:embed="rId5" name="click.wav"/>
            </a:hlinkClick>
            <a:hlinkHover r:id="" action="ppaction://noaction" highlightClick="1"/>
            <a:extLst>
              <a:ext uri="{FF2B5EF4-FFF2-40B4-BE49-F238E27FC236}">
                <a16:creationId xmlns:a16="http://schemas.microsoft.com/office/drawing/2014/main" id="{59521CBD-8084-4A8B-21A1-71C20452334F}"/>
              </a:ext>
            </a:extLst>
          </p:cNvPr>
          <p:cNvSpPr/>
          <p:nvPr/>
        </p:nvSpPr>
        <p:spPr>
          <a:xfrm>
            <a:off x="6004329" y="4045309"/>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15</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36" name="Oval 35">
            <a:hlinkClick r:id="rId17" action="ppaction://hlinksldjump">
              <a:snd r:embed="rId5" name="click.wav"/>
            </a:hlinkClick>
            <a:hlinkHover r:id="" action="ppaction://noaction" highlightClick="1"/>
            <a:extLst>
              <a:ext uri="{FF2B5EF4-FFF2-40B4-BE49-F238E27FC236}">
                <a16:creationId xmlns:a16="http://schemas.microsoft.com/office/drawing/2014/main" id="{AA56C44F-9AD5-7F80-9463-D7D3CBA6FF4B}"/>
              </a:ext>
            </a:extLst>
          </p:cNvPr>
          <p:cNvSpPr/>
          <p:nvPr/>
        </p:nvSpPr>
        <p:spPr>
          <a:xfrm>
            <a:off x="5425637" y="4409434"/>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16</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37" name="Oval 36">
            <a:hlinkClick r:id="rId18" action="ppaction://hlinksldjump">
              <a:snd r:embed="rId5" name="click.wav"/>
            </a:hlinkClick>
            <a:hlinkHover r:id="" action="ppaction://noaction" highlightClick="1"/>
            <a:extLst>
              <a:ext uri="{FF2B5EF4-FFF2-40B4-BE49-F238E27FC236}">
                <a16:creationId xmlns:a16="http://schemas.microsoft.com/office/drawing/2014/main" id="{72902710-4CD2-437F-6A10-6A630604752E}"/>
              </a:ext>
            </a:extLst>
          </p:cNvPr>
          <p:cNvSpPr/>
          <p:nvPr/>
        </p:nvSpPr>
        <p:spPr>
          <a:xfrm>
            <a:off x="8731831" y="2380609"/>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17</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38" name="Oval 37">
            <a:hlinkClick r:id="rId19" action="ppaction://hlinksldjump">
              <a:snd r:embed="rId5" name="click.wav"/>
            </a:hlinkClick>
            <a:hlinkHover r:id="" action="ppaction://noaction" highlightClick="1"/>
            <a:extLst>
              <a:ext uri="{FF2B5EF4-FFF2-40B4-BE49-F238E27FC236}">
                <a16:creationId xmlns:a16="http://schemas.microsoft.com/office/drawing/2014/main" id="{A2C5FF19-6C5F-E7AA-8E78-5749E5AAD1AD}"/>
              </a:ext>
            </a:extLst>
          </p:cNvPr>
          <p:cNvSpPr/>
          <p:nvPr/>
        </p:nvSpPr>
        <p:spPr>
          <a:xfrm>
            <a:off x="6158583" y="4170315"/>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18</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39" name="Oval 38">
            <a:hlinkClick r:id="rId20" action="ppaction://hlinksldjump">
              <a:snd r:embed="rId5" name="click.wav"/>
            </a:hlinkClick>
            <a:hlinkHover r:id="" action="ppaction://noaction" highlightClick="1"/>
            <a:extLst>
              <a:ext uri="{FF2B5EF4-FFF2-40B4-BE49-F238E27FC236}">
                <a16:creationId xmlns:a16="http://schemas.microsoft.com/office/drawing/2014/main" id="{44D85353-8266-7281-2C6C-FDA312862211}"/>
              </a:ext>
            </a:extLst>
          </p:cNvPr>
          <p:cNvSpPr/>
          <p:nvPr/>
        </p:nvSpPr>
        <p:spPr>
          <a:xfrm>
            <a:off x="3605653" y="3624484"/>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19</a:t>
            </a:r>
            <a:endParaRPr lang="en-GB" sz="500" dirty="0" err="1">
              <a:ln w="22225">
                <a:solidFill>
                  <a:schemeClr val="bg1"/>
                </a:solidFill>
                <a:prstDash val="solid"/>
              </a:ln>
              <a:solidFill>
                <a:schemeClr val="bg1"/>
              </a:solidFill>
              <a:latin typeface="Roboto Thin" panose="02000000000000000000" pitchFamily="2" charset="0"/>
              <a:ea typeface="Roboto Thin" panose="02000000000000000000" pitchFamily="2" charset="0"/>
            </a:endParaRPr>
          </a:p>
        </p:txBody>
      </p:sp>
      <p:sp>
        <p:nvSpPr>
          <p:cNvPr id="40" name="Oval 39">
            <a:hlinkClick r:id="rId21" action="ppaction://hlinksldjump">
              <a:snd r:embed="rId5" name="click.wav"/>
            </a:hlinkClick>
            <a:hlinkHover r:id="" action="ppaction://noaction" highlightClick="1"/>
            <a:extLst>
              <a:ext uri="{FF2B5EF4-FFF2-40B4-BE49-F238E27FC236}">
                <a16:creationId xmlns:a16="http://schemas.microsoft.com/office/drawing/2014/main" id="{54914E2B-A0E9-6C01-5EF7-704729BE4659}"/>
              </a:ext>
            </a:extLst>
          </p:cNvPr>
          <p:cNvSpPr/>
          <p:nvPr/>
        </p:nvSpPr>
        <p:spPr>
          <a:xfrm>
            <a:off x="5902406" y="4413315"/>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20</a:t>
            </a:r>
          </a:p>
        </p:txBody>
      </p:sp>
      <p:sp>
        <p:nvSpPr>
          <p:cNvPr id="41" name="Oval 40">
            <a:hlinkClick r:id="rId22" action="ppaction://hlinksldjump">
              <a:snd r:embed="rId5" name="click.wav"/>
            </a:hlinkClick>
            <a:hlinkHover r:id="" action="ppaction://noaction" highlightClick="1"/>
            <a:extLst>
              <a:ext uri="{FF2B5EF4-FFF2-40B4-BE49-F238E27FC236}">
                <a16:creationId xmlns:a16="http://schemas.microsoft.com/office/drawing/2014/main" id="{69E6ED37-74DD-A20E-5DDD-137BD6EF47F2}"/>
              </a:ext>
            </a:extLst>
          </p:cNvPr>
          <p:cNvSpPr/>
          <p:nvPr/>
        </p:nvSpPr>
        <p:spPr>
          <a:xfrm>
            <a:off x="2626645" y="3650842"/>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21</a:t>
            </a:r>
          </a:p>
        </p:txBody>
      </p:sp>
      <p:sp>
        <p:nvSpPr>
          <p:cNvPr id="42" name="Oval 41">
            <a:hlinkClick r:id="rId23" action="ppaction://hlinksldjump">
              <a:snd r:embed="rId5" name="click.wav"/>
            </a:hlinkClick>
            <a:hlinkHover r:id="" action="ppaction://noaction" highlightClick="1"/>
            <a:extLst>
              <a:ext uri="{FF2B5EF4-FFF2-40B4-BE49-F238E27FC236}">
                <a16:creationId xmlns:a16="http://schemas.microsoft.com/office/drawing/2014/main" id="{73DB14EE-9269-44A2-7D5D-3C29EB86A665}"/>
              </a:ext>
            </a:extLst>
          </p:cNvPr>
          <p:cNvSpPr/>
          <p:nvPr/>
        </p:nvSpPr>
        <p:spPr>
          <a:xfrm>
            <a:off x="3709277" y="4452193"/>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22</a:t>
            </a:r>
          </a:p>
        </p:txBody>
      </p:sp>
      <p:sp>
        <p:nvSpPr>
          <p:cNvPr id="44" name="Oval 43">
            <a:hlinkClick r:id="rId24" action="ppaction://hlinksldjump">
              <a:snd r:embed="rId5" name="click.wav"/>
            </a:hlinkClick>
            <a:hlinkHover r:id="" action="ppaction://noaction" highlightClick="1"/>
            <a:extLst>
              <a:ext uri="{FF2B5EF4-FFF2-40B4-BE49-F238E27FC236}">
                <a16:creationId xmlns:a16="http://schemas.microsoft.com/office/drawing/2014/main" id="{29A62457-11C5-1770-C3DE-6E67BC3DCEBA}"/>
              </a:ext>
            </a:extLst>
          </p:cNvPr>
          <p:cNvSpPr/>
          <p:nvPr/>
        </p:nvSpPr>
        <p:spPr>
          <a:xfrm>
            <a:off x="6108384" y="4623568"/>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23</a:t>
            </a:r>
          </a:p>
        </p:txBody>
      </p:sp>
      <p:sp>
        <p:nvSpPr>
          <p:cNvPr id="45" name="Oval 44">
            <a:hlinkClick r:id="rId25" action="ppaction://hlinksldjump">
              <a:snd r:embed="rId5" name="click.wav"/>
            </a:hlinkClick>
            <a:hlinkHover r:id="" action="ppaction://noaction" highlightClick="1"/>
            <a:extLst>
              <a:ext uri="{FF2B5EF4-FFF2-40B4-BE49-F238E27FC236}">
                <a16:creationId xmlns:a16="http://schemas.microsoft.com/office/drawing/2014/main" id="{04FADDB4-F83C-F630-FF09-80675092FBCC}"/>
              </a:ext>
            </a:extLst>
          </p:cNvPr>
          <p:cNvSpPr/>
          <p:nvPr/>
        </p:nvSpPr>
        <p:spPr>
          <a:xfrm>
            <a:off x="3581658" y="4740453"/>
            <a:ext cx="174554" cy="17488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buClr>
                <a:schemeClr val="accent1"/>
              </a:buClr>
            </a:pPr>
            <a:r>
              <a:rPr lang="fr-FR" sz="700" dirty="0">
                <a:ln w="22225">
                  <a:solidFill>
                    <a:schemeClr val="bg1"/>
                  </a:solidFill>
                  <a:prstDash val="solid"/>
                </a:ln>
                <a:solidFill>
                  <a:schemeClr val="bg1"/>
                </a:solidFill>
                <a:latin typeface="Roboto Thin" panose="02000000000000000000" pitchFamily="2" charset="0"/>
                <a:ea typeface="Roboto Thin" panose="02000000000000000000" pitchFamily="2" charset="0"/>
              </a:rPr>
              <a:t>24</a:t>
            </a:r>
          </a:p>
        </p:txBody>
      </p:sp>
    </p:spTree>
    <p:extLst>
      <p:ext uri="{BB962C8B-B14F-4D97-AF65-F5344CB8AC3E}">
        <p14:creationId xmlns:p14="http://schemas.microsoft.com/office/powerpoint/2010/main" val="4098233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4</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dirty="0"/>
              <a:t>Mettre en œuvre les stratégies achats par commodités et organiser les approvisionnements</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dirty="0" err="1"/>
              <a:t>Acheteur</a:t>
            </a:r>
            <a:br>
              <a:rPr lang="en-GB" dirty="0"/>
            </a:b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Achat</a:t>
            </a:r>
            <a:br>
              <a:rPr lang="en-GB" dirty="0"/>
            </a:b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Formation technique complétée par une formation achats et/ou expérience minimum de 5 ans dans un milieu industriel</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8651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2585216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5</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Être garant du bon fonctionnement et de la réalisation de la paie / de l’administration du personnel, conformément aux règles légales, conventionnelles ou en vigueur dans l’entreprise, sans défaut et dans les délais impartis</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Gestionnaire RH</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Ressources Humaines</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Niveau Licence avec spécialisation en Ressources Humaines et/ou Paie avec une expérience professionnelle minimum de 2 ans</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8651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3346158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6</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Garantir l’organisation des missions Ressources Humaines selon la politique et les directives définies par la direction/le Groupe et encadrer l’administration du Personnel ainsi que la paie conformément aux règles légales, conventionnelles ou en vigueur dans l’entreprise</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Responsable RH</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Ressources Humaines</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105156"/>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Niveau Bac+5 avec spécialisation en ressources humaines/droit du travail et 5 ans d’expérience professionnelle minimum dans le domaine</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102380"/>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20560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3156122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7</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Garantir le respect des exigences qualité de l’entreprise auprès des fournisseurs</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Qualité fournisseurs</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Qualité</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Niveau Bac +2/+3 dans la filière qualité</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8651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4095369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8</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Piloter la planification et la réalisation des actions de prévention et de correction des non-conformités clients</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Qualité clients</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Qualité</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Niveau Bac +2/+3 dans la filière qualité
Et/ou expérience de 3/4 ans en qualité, en mécanique et/ou électronique</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8651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347258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74FEB-CDCB-0049-9E79-AAFE60AF15B1}"/>
              </a:ext>
            </a:extLst>
          </p:cNvPr>
          <p:cNvSpPr>
            <a:spLocks noGrp="1"/>
          </p:cNvSpPr>
          <p:nvPr>
            <p:ph type="dt" sz="half" idx="24"/>
          </p:nvPr>
        </p:nvSpPr>
        <p:spPr/>
        <p:txBody>
          <a:bodyPr/>
          <a:lstStyle/>
          <a:p>
            <a:pPr>
              <a:defRPr/>
            </a:pPr>
            <a:fld id="{D508B94D-A5CD-734E-A548-8132FAEDFE8D}" type="datetime1">
              <a:rPr lang="de-CH" smtClean="0"/>
              <a:t>24.09.2025</a:t>
            </a:fld>
            <a:endParaRPr lang="de-DE" dirty="0"/>
          </a:p>
        </p:txBody>
      </p:sp>
      <p:sp>
        <p:nvSpPr>
          <p:cNvPr id="3" name="Footer Placeholder 2">
            <a:extLst>
              <a:ext uri="{FF2B5EF4-FFF2-40B4-BE49-F238E27FC236}">
                <a16:creationId xmlns:a16="http://schemas.microsoft.com/office/drawing/2014/main" id="{AFE0C93D-AE83-F8C2-5522-97D39066E56F}"/>
              </a:ext>
            </a:extLst>
          </p:cNvPr>
          <p:cNvSpPr>
            <a:spLocks noGrp="1"/>
          </p:cNvSpPr>
          <p:nvPr>
            <p:ph type="ftr" sz="quarter" idx="25"/>
          </p:nvPr>
        </p:nvSpPr>
        <p:spPr/>
        <p:txBody>
          <a:bodyPr/>
          <a:lstStyle/>
          <a:p>
            <a:pPr>
              <a:defRPr/>
            </a:pPr>
            <a:r>
              <a:rPr lang="de-DE" altLang="de-DE"/>
              <a:t>Fußzeile</a:t>
            </a:r>
            <a:endParaRPr lang="de-DE" altLang="de-DE" dirty="0"/>
          </a:p>
        </p:txBody>
      </p:sp>
      <p:sp>
        <p:nvSpPr>
          <p:cNvPr id="4" name="Slide Number Placeholder 3">
            <a:extLst>
              <a:ext uri="{FF2B5EF4-FFF2-40B4-BE49-F238E27FC236}">
                <a16:creationId xmlns:a16="http://schemas.microsoft.com/office/drawing/2014/main" id="{B9AB884D-237C-8D67-5894-C38FF0CDA61E}"/>
              </a:ext>
            </a:extLst>
          </p:cNvPr>
          <p:cNvSpPr>
            <a:spLocks noGrp="1"/>
          </p:cNvSpPr>
          <p:nvPr>
            <p:ph type="sldNum" sz="quarter" idx="26"/>
          </p:nvPr>
        </p:nvSpPr>
        <p:spPr/>
        <p:txBody>
          <a:bodyPr/>
          <a:lstStyle/>
          <a:p>
            <a:pPr>
              <a:defRPr/>
            </a:pPr>
            <a:fld id="{DE15152C-7E44-A94B-BCD8-272D3D1F368E}" type="slidenum">
              <a:rPr lang="de-DE" altLang="de-DE" smtClean="0"/>
              <a:pPr>
                <a:defRPr/>
              </a:pPr>
              <a:t>9</a:t>
            </a:fld>
            <a:endParaRPr lang="de-DE" altLang="de-DE" dirty="0"/>
          </a:p>
        </p:txBody>
      </p:sp>
      <p:pic>
        <p:nvPicPr>
          <p:cNvPr id="9" name="Picture Placeholder 8" descr="A close-up of a person using a microscope&#10;&#10;AI-generated content may be incorrect.">
            <a:extLst>
              <a:ext uri="{FF2B5EF4-FFF2-40B4-BE49-F238E27FC236}">
                <a16:creationId xmlns:a16="http://schemas.microsoft.com/office/drawing/2014/main" id="{D60E7AFC-A545-060D-1558-5FBAEBAFF5C9}"/>
              </a:ext>
            </a:extLst>
          </p:cNvPr>
          <p:cNvPicPr>
            <a:picLocks noGrp="1" noChangeAspect="1"/>
          </p:cNvPicPr>
          <p:nvPr>
            <p:ph type="pic" sz="quarter" idx="23"/>
          </p:nvPr>
        </p:nvPicPr>
        <p:blipFill>
          <a:blip r:embed="rId2"/>
          <a:srcRect l="25504" r="34582" b="16536"/>
          <a:stretch>
            <a:fillRect/>
          </a:stretch>
        </p:blipFill>
        <p:spPr>
          <a:xfrm>
            <a:off x="0" y="911769"/>
            <a:ext cx="5542301" cy="5946231"/>
          </a:xfrm>
        </p:spPr>
      </p:pic>
      <p:sp>
        <p:nvSpPr>
          <p:cNvPr id="6" name="Text Placeholder 5">
            <a:extLst>
              <a:ext uri="{FF2B5EF4-FFF2-40B4-BE49-F238E27FC236}">
                <a16:creationId xmlns:a16="http://schemas.microsoft.com/office/drawing/2014/main" id="{C72F31F2-9AB5-4C0D-DE18-EC71EA83D746}"/>
              </a:ext>
            </a:extLst>
          </p:cNvPr>
          <p:cNvSpPr>
            <a:spLocks noGrp="1"/>
          </p:cNvSpPr>
          <p:nvPr>
            <p:ph type="body" sz="quarter" idx="27"/>
          </p:nvPr>
        </p:nvSpPr>
        <p:spPr>
          <a:xfrm>
            <a:off x="6785780" y="2589404"/>
            <a:ext cx="5400732" cy="1412884"/>
          </a:xfrm>
        </p:spPr>
        <p:txBody>
          <a:bodyPr/>
          <a:lstStyle/>
          <a:p>
            <a:r>
              <a:rPr lang="fr-FR"/>
              <a:t>Garantir le maintien des certifications de l’entreprise et de la conformité des produits et dossiers techniques de référence nucléaire.</a:t>
            </a:r>
            <a:endParaRPr lang="en-GB" dirty="0"/>
          </a:p>
        </p:txBody>
      </p:sp>
      <p:sp>
        <p:nvSpPr>
          <p:cNvPr id="7" name="Title 6">
            <a:extLst>
              <a:ext uri="{FF2B5EF4-FFF2-40B4-BE49-F238E27FC236}">
                <a16:creationId xmlns:a16="http://schemas.microsoft.com/office/drawing/2014/main" id="{DA5FA2AA-BB49-707D-9564-48C727DEE658}"/>
              </a:ext>
            </a:extLst>
          </p:cNvPr>
          <p:cNvSpPr>
            <a:spLocks noGrp="1"/>
          </p:cNvSpPr>
          <p:nvPr>
            <p:ph type="title"/>
          </p:nvPr>
        </p:nvSpPr>
        <p:spPr>
          <a:xfrm>
            <a:off x="6791268" y="1484784"/>
            <a:ext cx="5400724" cy="378023"/>
          </a:xfrm>
        </p:spPr>
        <p:txBody>
          <a:bodyPr/>
          <a:lstStyle/>
          <a:p>
            <a:r>
              <a:rPr lang="en-GB"/>
              <a:t>Qualité système</a:t>
            </a:r>
            <a:endParaRPr lang="en-GB" dirty="0"/>
          </a:p>
        </p:txBody>
      </p:sp>
      <p:sp>
        <p:nvSpPr>
          <p:cNvPr id="8" name="Title 6">
            <a:extLst>
              <a:ext uri="{FF2B5EF4-FFF2-40B4-BE49-F238E27FC236}">
                <a16:creationId xmlns:a16="http://schemas.microsoft.com/office/drawing/2014/main" id="{BCB7297E-50BA-7699-E30D-FA6AB6FE834A}"/>
              </a:ext>
            </a:extLst>
          </p:cNvPr>
          <p:cNvSpPr txBox="1">
            <a:spLocks/>
          </p:cNvSpPr>
          <p:nvPr/>
        </p:nvSpPr>
        <p:spPr bwMode="auto">
          <a:xfrm>
            <a:off x="6804878" y="1862807"/>
            <a:ext cx="5400724"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a:t>Qualité</a:t>
            </a:r>
            <a:endParaRPr lang="en-GB" dirty="0"/>
          </a:p>
        </p:txBody>
      </p:sp>
      <p:sp>
        <p:nvSpPr>
          <p:cNvPr id="10" name="Text Placeholder 5">
            <a:extLst>
              <a:ext uri="{FF2B5EF4-FFF2-40B4-BE49-F238E27FC236}">
                <a16:creationId xmlns:a16="http://schemas.microsoft.com/office/drawing/2014/main" id="{90725408-FB1B-0957-0292-BCA8C56A4A8C}"/>
              </a:ext>
            </a:extLst>
          </p:cNvPr>
          <p:cNvSpPr txBox="1">
            <a:spLocks/>
          </p:cNvSpPr>
          <p:nvPr/>
        </p:nvSpPr>
        <p:spPr bwMode="auto">
          <a:xfrm>
            <a:off x="6791268" y="4005064"/>
            <a:ext cx="5400732" cy="150507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a:t>Niveau Ingénieur et/ou expérience de 5/6 ans en qualité, en mécanique et/ou électronique </a:t>
            </a:r>
            <a:endParaRPr lang="en-GB" dirty="0"/>
          </a:p>
        </p:txBody>
      </p:sp>
      <p:sp>
        <p:nvSpPr>
          <p:cNvPr id="12" name="Text Placeholder 5">
            <a:extLst>
              <a:ext uri="{FF2B5EF4-FFF2-40B4-BE49-F238E27FC236}">
                <a16:creationId xmlns:a16="http://schemas.microsoft.com/office/drawing/2014/main" id="{25F4693B-F36F-CDA5-CE63-A02FB6380504}"/>
              </a:ext>
            </a:extLst>
          </p:cNvPr>
          <p:cNvSpPr txBox="1">
            <a:spLocks/>
          </p:cNvSpPr>
          <p:nvPr/>
        </p:nvSpPr>
        <p:spPr bwMode="auto">
          <a:xfrm>
            <a:off x="5573841" y="2586628"/>
            <a:ext cx="1154948" cy="338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Mission:</a:t>
            </a:r>
            <a:endParaRPr lang="en-GB" dirty="0"/>
          </a:p>
        </p:txBody>
      </p:sp>
      <p:sp>
        <p:nvSpPr>
          <p:cNvPr id="13" name="Title 6">
            <a:extLst>
              <a:ext uri="{FF2B5EF4-FFF2-40B4-BE49-F238E27FC236}">
                <a16:creationId xmlns:a16="http://schemas.microsoft.com/office/drawing/2014/main" id="{83CFABFC-4202-FB91-AA0E-C917412C393F}"/>
              </a:ext>
            </a:extLst>
          </p:cNvPr>
          <p:cNvSpPr txBox="1">
            <a:spLocks/>
          </p:cNvSpPr>
          <p:nvPr/>
        </p:nvSpPr>
        <p:spPr bwMode="auto">
          <a:xfrm>
            <a:off x="5579329" y="1482008"/>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dirty="0" err="1"/>
              <a:t>Métier</a:t>
            </a:r>
            <a:r>
              <a:rPr lang="en-GB" dirty="0"/>
              <a:t>:</a:t>
            </a:r>
            <a:br>
              <a:rPr lang="en-GB" dirty="0"/>
            </a:br>
            <a:endParaRPr lang="en-GB" dirty="0"/>
          </a:p>
        </p:txBody>
      </p:sp>
      <p:sp>
        <p:nvSpPr>
          <p:cNvPr id="14" name="Title 6">
            <a:extLst>
              <a:ext uri="{FF2B5EF4-FFF2-40B4-BE49-F238E27FC236}">
                <a16:creationId xmlns:a16="http://schemas.microsoft.com/office/drawing/2014/main" id="{ACC552BB-8B1C-408F-C257-F11230F002B6}"/>
              </a:ext>
            </a:extLst>
          </p:cNvPr>
          <p:cNvSpPr txBox="1">
            <a:spLocks/>
          </p:cNvSpPr>
          <p:nvPr/>
        </p:nvSpPr>
        <p:spPr bwMode="auto">
          <a:xfrm>
            <a:off x="5592939" y="1860031"/>
            <a:ext cx="1154946" cy="3780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algn="l" defTabSz="1035025" rtl="0" eaLnBrk="1" fontAlgn="base" hangingPunct="1">
              <a:lnSpc>
                <a:spcPct val="82000"/>
              </a:lnSpc>
              <a:spcBef>
                <a:spcPts val="0"/>
              </a:spcBef>
              <a:spcAft>
                <a:spcPts val="800"/>
              </a:spcAft>
              <a:defRPr sz="3000" b="0" i="0" kern="1200" cap="none">
                <a:solidFill>
                  <a:schemeClr val="bg1"/>
                </a:solidFill>
                <a:latin typeface="+mj-lt"/>
                <a:ea typeface="MS PGothic" panose="020B0600070205080204" pitchFamily="34" charset="-128"/>
                <a:cs typeface="Segoe UI" panose="020B0502040204020203" pitchFamily="34" charset="0"/>
              </a:defRPr>
            </a:lvl1pPr>
            <a:lvl2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2pPr>
            <a:lvl3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3pPr>
            <a:lvl4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4pPr>
            <a:lvl5pPr algn="l" defTabSz="1035025" rtl="0" eaLnBrk="1" fontAlgn="base" hangingPunct="1">
              <a:spcBef>
                <a:spcPct val="0"/>
              </a:spcBef>
              <a:spcAft>
                <a:spcPct val="0"/>
              </a:spcAft>
              <a:defRPr sz="3067">
                <a:solidFill>
                  <a:schemeClr val="tx1"/>
                </a:solidFill>
                <a:latin typeface="Arial" pitchFamily="34" charset="0"/>
                <a:ea typeface="MS PGothic" panose="020B0600070205080204" pitchFamily="34" charset="-128"/>
                <a:cs typeface="MS PGothic" charset="0"/>
              </a:defRPr>
            </a:lvl5pPr>
            <a:lvl6pPr marL="477049" algn="l" defTabSz="1038577" rtl="0" eaLnBrk="1" fontAlgn="base" hangingPunct="1">
              <a:spcBef>
                <a:spcPct val="0"/>
              </a:spcBef>
              <a:spcAft>
                <a:spcPct val="0"/>
              </a:spcAft>
              <a:defRPr sz="3067">
                <a:solidFill>
                  <a:schemeClr val="tx1"/>
                </a:solidFill>
                <a:latin typeface="Arial" pitchFamily="34" charset="0"/>
              </a:defRPr>
            </a:lvl6pPr>
            <a:lvl7pPr marL="954097" algn="l" defTabSz="1038577" rtl="0" eaLnBrk="1" fontAlgn="base" hangingPunct="1">
              <a:spcBef>
                <a:spcPct val="0"/>
              </a:spcBef>
              <a:spcAft>
                <a:spcPct val="0"/>
              </a:spcAft>
              <a:defRPr sz="3067">
                <a:solidFill>
                  <a:schemeClr val="tx1"/>
                </a:solidFill>
                <a:latin typeface="Arial" pitchFamily="34" charset="0"/>
              </a:defRPr>
            </a:lvl7pPr>
            <a:lvl8pPr marL="1431147" algn="l" defTabSz="1038577" rtl="0" eaLnBrk="1" fontAlgn="base" hangingPunct="1">
              <a:spcBef>
                <a:spcPct val="0"/>
              </a:spcBef>
              <a:spcAft>
                <a:spcPct val="0"/>
              </a:spcAft>
              <a:defRPr sz="3067">
                <a:solidFill>
                  <a:schemeClr val="tx1"/>
                </a:solidFill>
                <a:latin typeface="Arial" pitchFamily="34" charset="0"/>
              </a:defRPr>
            </a:lvl8pPr>
            <a:lvl9pPr marL="1908196" algn="l" defTabSz="1038577" rtl="0" eaLnBrk="1" fontAlgn="base" hangingPunct="1">
              <a:spcBef>
                <a:spcPct val="0"/>
              </a:spcBef>
              <a:spcAft>
                <a:spcPct val="0"/>
              </a:spcAft>
              <a:defRPr sz="3067">
                <a:solidFill>
                  <a:schemeClr val="tx1"/>
                </a:solidFill>
                <a:latin typeface="Arial" pitchFamily="34" charset="0"/>
              </a:defRPr>
            </a:lvl9pPr>
          </a:lstStyle>
          <a:p>
            <a:r>
              <a:rPr lang="en-GB" sz="2000" dirty="0" err="1"/>
              <a:t>Fonction</a:t>
            </a:r>
            <a:r>
              <a:rPr lang="en-GB" sz="2000" dirty="0"/>
              <a:t>:</a:t>
            </a:r>
            <a:br>
              <a:rPr lang="en-GB" dirty="0"/>
            </a:br>
            <a:endParaRPr lang="en-GB" dirty="0"/>
          </a:p>
        </p:txBody>
      </p:sp>
      <p:sp>
        <p:nvSpPr>
          <p:cNvPr id="15" name="Text Placeholder 5">
            <a:extLst>
              <a:ext uri="{FF2B5EF4-FFF2-40B4-BE49-F238E27FC236}">
                <a16:creationId xmlns:a16="http://schemas.microsoft.com/office/drawing/2014/main" id="{66954A95-83F8-FA1B-75F8-87B18CD8EE55}"/>
              </a:ext>
            </a:extLst>
          </p:cNvPr>
          <p:cNvSpPr txBox="1">
            <a:spLocks/>
          </p:cNvSpPr>
          <p:nvPr/>
        </p:nvSpPr>
        <p:spPr bwMode="auto">
          <a:xfrm>
            <a:off x="5579329" y="4002288"/>
            <a:ext cx="1154948" cy="6176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0" indent="0" algn="l" defTabSz="1035025" rtl="0" eaLnBrk="1" fontAlgn="base" hangingPunct="1">
              <a:lnSpc>
                <a:spcPct val="110000"/>
              </a:lnSpc>
              <a:spcBef>
                <a:spcPts val="0"/>
              </a:spcBef>
              <a:spcAft>
                <a:spcPts val="600"/>
              </a:spcAft>
              <a:buClr>
                <a:schemeClr val="accent1"/>
              </a:buClr>
              <a:buFont typeface="Arial" panose="020B0604020202020204" pitchFamily="34" charset="0"/>
              <a:buNone/>
              <a:defRPr sz="1800" b="0" i="0" kern="1200">
                <a:solidFill>
                  <a:schemeClr val="bg1"/>
                </a:solidFill>
                <a:latin typeface="+mn-lt"/>
                <a:ea typeface="MS PGothic" panose="020B0600070205080204" pitchFamily="34" charset="-128"/>
                <a:cs typeface="Segoe UI" panose="020B0502040204020203" pitchFamily="34" charset="0"/>
              </a:defRPr>
            </a:lvl1pPr>
            <a:lvl2pPr marL="213750" indent="-21375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2pPr>
            <a:lvl3pPr marL="424800" indent="-212400" algn="l" defTabSz="1035025" rtl="0" eaLnBrk="1" fontAlgn="base" hangingPunct="1">
              <a:lnSpc>
                <a:spcPct val="110000"/>
              </a:lnSpc>
              <a:spcBef>
                <a:spcPts val="0"/>
              </a:spcBef>
              <a:spcAft>
                <a:spcPts val="600"/>
              </a:spcAft>
              <a:buClrTx/>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3pPr>
            <a:lvl4pPr marL="6372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tabLst>
                <a:tab pos="539750" algn="l"/>
              </a:tabLst>
              <a:defRPr sz="1800" b="0" i="0" kern="1200">
                <a:solidFill>
                  <a:schemeClr val="bg1"/>
                </a:solidFill>
                <a:latin typeface="+mn-lt"/>
                <a:ea typeface="MS PGothic" panose="020B0600070205080204" pitchFamily="34" charset="-128"/>
                <a:cs typeface="Segoe UI" panose="020B0502040204020203" pitchFamily="34" charset="0"/>
              </a:defRPr>
            </a:lvl4pPr>
            <a:lvl5pPr marL="849600" indent="-212400" algn="l" defTabSz="1035025" rtl="0" eaLnBrk="1" fontAlgn="base" hangingPunct="1">
              <a:lnSpc>
                <a:spcPct val="110000"/>
              </a:lnSpc>
              <a:spcBef>
                <a:spcPts val="0"/>
              </a:spcBef>
              <a:spcAft>
                <a:spcPts val="600"/>
              </a:spcAft>
              <a:buClr>
                <a:schemeClr val="accent1"/>
              </a:buClr>
              <a:buFont typeface="Wingdings" panose="05000000000000000000" pitchFamily="2" charset="2"/>
              <a:buChar char="§"/>
              <a:defRPr sz="1800" b="0" i="0" kern="1200">
                <a:solidFill>
                  <a:schemeClr val="bg1"/>
                </a:solidFill>
                <a:latin typeface="+mn-lt"/>
                <a:ea typeface="MS PGothic" panose="020B0600070205080204" pitchFamily="34" charset="-128"/>
                <a:cs typeface="Segoe UI" panose="020B0502040204020203" pitchFamily="34" charset="0"/>
              </a:defRPr>
            </a:lvl5pPr>
            <a:lvl6pPr marL="2857023"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6pPr>
            <a:lvl7pPr marL="3376482"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7pPr>
            <a:lvl8pPr marL="3895941"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8pPr>
            <a:lvl9pPr marL="4415400" indent="-259730" algn="l" defTabSz="1038917" rtl="0" eaLnBrk="1" latinLnBrk="0" hangingPunct="1">
              <a:spcBef>
                <a:spcPct val="20000"/>
              </a:spcBef>
              <a:buFont typeface="Arial" pitchFamily="34" charset="0"/>
              <a:buChar char="•"/>
              <a:defRPr sz="2267" kern="1200">
                <a:solidFill>
                  <a:schemeClr val="tx1"/>
                </a:solidFill>
                <a:latin typeface="+mn-lt"/>
                <a:ea typeface="+mn-ea"/>
                <a:cs typeface="+mn-cs"/>
              </a:defRPr>
            </a:lvl9pPr>
          </a:lstStyle>
          <a:p>
            <a:r>
              <a:rPr lang="fr-FR" dirty="0"/>
              <a:t>Etudes / Expérience: </a:t>
            </a:r>
            <a:endParaRPr lang="en-GB" dirty="0"/>
          </a:p>
        </p:txBody>
      </p:sp>
      <p:sp>
        <p:nvSpPr>
          <p:cNvPr id="5" name="Rectangle 4">
            <a:hlinkClick r:id="rId3" action="ppaction://hlinksldjump">
              <a:snd r:embed="rId4" name="click.wav"/>
            </a:hlinkClick>
            <a:extLst>
              <a:ext uri="{FF2B5EF4-FFF2-40B4-BE49-F238E27FC236}">
                <a16:creationId xmlns:a16="http://schemas.microsoft.com/office/drawing/2014/main" id="{1952BCA1-7664-B4AE-E316-BDBC4AF3FA1B}"/>
              </a:ext>
            </a:extLst>
          </p:cNvPr>
          <p:cNvSpPr/>
          <p:nvPr/>
        </p:nvSpPr>
        <p:spPr>
          <a:xfrm>
            <a:off x="0" y="0"/>
            <a:ext cx="12186512" cy="6858000"/>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p>
            <a:pPr algn="ctr">
              <a:spcAft>
                <a:spcPts val="600"/>
              </a:spcAft>
              <a:buClr>
                <a:schemeClr val="accent1"/>
              </a:buClr>
            </a:pPr>
            <a:endParaRPr lang="en-GB" sz="600" dirty="0">
              <a:ln w="22225">
                <a:solidFill>
                  <a:schemeClr val="bg1"/>
                </a:solidFill>
                <a:prstDash val="solid"/>
              </a:ln>
              <a:solidFill>
                <a:schemeClr val="bg1"/>
              </a:solidFill>
            </a:endParaRPr>
          </a:p>
        </p:txBody>
      </p:sp>
    </p:spTree>
    <p:extLst>
      <p:ext uri="{BB962C8B-B14F-4D97-AF65-F5344CB8AC3E}">
        <p14:creationId xmlns:p14="http://schemas.microsoft.com/office/powerpoint/2010/main" val="4091253728"/>
      </p:ext>
    </p:extLst>
  </p:cSld>
  <p:clrMapOvr>
    <a:masterClrMapping/>
  </p:clrMapOvr>
</p:sld>
</file>

<file path=ppt/theme/theme1.xml><?xml version="1.0" encoding="utf-8"?>
<a:theme xmlns:a="http://schemas.openxmlformats.org/drawingml/2006/main" name="Masterlayout">
  <a:themeElements>
    <a:clrScheme name="Benutzerdefiniert 2">
      <a:dk1>
        <a:srgbClr val="333333"/>
      </a:dk1>
      <a:lt1>
        <a:srgbClr val="FFFFFF"/>
      </a:lt1>
      <a:dk2>
        <a:srgbClr val="6F6F6F"/>
      </a:dk2>
      <a:lt2>
        <a:srgbClr val="F2F2F2"/>
      </a:lt2>
      <a:accent1>
        <a:srgbClr val="0061AE"/>
      </a:accent1>
      <a:accent2>
        <a:srgbClr val="61A1D8"/>
      </a:accent2>
      <a:accent3>
        <a:srgbClr val="00AEEF"/>
      </a:accent3>
      <a:accent4>
        <a:srgbClr val="0BB657"/>
      </a:accent4>
      <a:accent5>
        <a:srgbClr val="FFC000"/>
      </a:accent5>
      <a:accent6>
        <a:srgbClr val="CC0000"/>
      </a:accent6>
      <a:hlink>
        <a:srgbClr val="0061AE"/>
      </a:hlink>
      <a:folHlink>
        <a:srgbClr val="0061AE"/>
      </a:folHlink>
    </a:clrScheme>
    <a:fontScheme name="Benutzerdefiniert 3">
      <a:majorFont>
        <a:latin typeface="Arial Narrow"/>
        <a:ea typeface=""/>
        <a:cs typeface=""/>
      </a:majorFont>
      <a:minorFont>
        <a:latin typeface="Arial Narrow"/>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rot="0" spcFirstLastPara="0" vertOverflow="overflow" horzOverflow="overflow" vert="horz" wrap="square" lIns="216000" tIns="216000" rIns="216000" bIns="216000" numCol="1" spcCol="0" rtlCol="0" fromWordArt="0" anchor="t" anchorCtr="0" forceAA="0" compatLnSpc="1">
        <a:prstTxWarp prst="textNoShape">
          <a:avLst/>
        </a:prstTxWarp>
        <a:noAutofit/>
      </a:bodyPr>
      <a:lstStyle>
        <a:defPPr algn="ctr">
          <a:spcAft>
            <a:spcPts val="600"/>
          </a:spcAft>
          <a:buClr>
            <a:schemeClr val="accent1"/>
          </a:buClr>
          <a:defRPr sz="600" dirty="0" smtClean="0">
            <a:ln w="22225">
              <a:solidFill>
                <a:schemeClr val="bg1"/>
              </a:solidFill>
              <a:prstDash val="solid"/>
            </a:ln>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chemeClr val="tx2">
              <a:lumMod val="20000"/>
              <a:lumOff val="80000"/>
            </a:schemeClr>
          </a:solidFill>
        </a:ln>
      </a:spPr>
      <a:bodyPr/>
      <a:lstStyle/>
      <a:style>
        <a:lnRef idx="1">
          <a:schemeClr val="dk1"/>
        </a:lnRef>
        <a:fillRef idx="0">
          <a:schemeClr val="dk1"/>
        </a:fillRef>
        <a:effectRef idx="0">
          <a:schemeClr val="dk1"/>
        </a:effectRef>
        <a:fontRef idx="minor">
          <a:schemeClr val="tx1"/>
        </a:fontRef>
      </a:style>
    </a:lnDef>
    <a:txDef>
      <a:spPr bwMode="auto">
        <a:noFill/>
        <a:ln>
          <a:noFill/>
        </a:ln>
        <a:extLst>
          <a:ext uri="{909E8E84-426E-40dd-AFC4-6F175D3DCCD1}">
            <a14:hiddenFill xmlns:r="http://schemas.openxmlformats.org/officeDocument/2006/relationships" xmlns:p="http://schemas.openxmlformats.org/presentationml/2006/main" xmlns:a14="http://schemas.microsoft.com/office/drawing/2010/main" xmlns="">
              <a:solidFill>
                <a:srgbClr val="FFFFFF"/>
              </a:solidFill>
            </a14:hiddenFill>
          </a:ext>
          <a:ext uri="{91240B29-F687-4f45-9708-019B960494DF}">
            <a14:hiddenLine xmlns:r="http://schemas.openxmlformats.org/officeDocument/2006/relationships" xmlns:p="http://schemas.openxmlformats.org/presentationml/2006/main" xmlns:a14="http://schemas.microsoft.com/office/drawing/2010/main" xmlns="" w="9525">
              <a:solidFill>
                <a:srgbClr val="000000"/>
              </a:solidFill>
              <a:miter lim="800000"/>
              <a:headEnd/>
              <a:tailEnd/>
            </a14:hiddenLine>
          </a:ext>
        </a:extLst>
      </a:spPr>
      <a:bodyPr vert="horz" wrap="square" lIns="0" tIns="0" rIns="0" bIns="0" numCol="1" rtlCol="0" anchor="t" anchorCtr="0" compatLnSpc="1">
        <a:prstTxWarp prst="textNoShape">
          <a:avLst/>
        </a:prstTxWarp>
        <a:noAutofit/>
      </a:bodyPr>
      <a:lstStyle>
        <a:defPPr marL="285750" indent="-285750" algn="l">
          <a:lnSpc>
            <a:spcPct val="110000"/>
          </a:lnSpc>
          <a:spcAft>
            <a:spcPts val="600"/>
          </a:spcAft>
          <a:buClr>
            <a:schemeClr val="accent1"/>
          </a:buClr>
          <a:buFont typeface="Wingdings" panose="05000000000000000000" pitchFamily="2" charset="2"/>
          <a:buChar char="§"/>
          <a:defRPr dirty="0" err="1" smtClean="0">
            <a:solidFill>
              <a:schemeClr val="tx2"/>
            </a:solidFill>
          </a:defRPr>
        </a:defPPr>
      </a:lstStyle>
    </a:txDef>
  </a:objectDefaults>
  <a:extraClrSchemeLst/>
  <a:extLst>
    <a:ext uri="{05A4C25C-085E-4340-85A3-A5531E510DB2}">
      <thm15:themeFamily xmlns:thm15="http://schemas.microsoft.com/office/thememl/2012/main" name="Bourdon PPT Master_final.potx" id="{ECF92344-8E8F-4C10-8826-48E1D59B7BB7}" vid="{E45F92DE-1A38-477A-9D81-BEBA54A73FB9}"/>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3e3348a33a04137a8db230cefeeb9ed xmlns="b1aa4cdd-5fcb-458f-b2ae-f95f7e5348dc">
      <Terms xmlns="http://schemas.microsoft.com/office/infopath/2007/PartnerControls">
        <TermInfo xmlns="http://schemas.microsoft.com/office/infopath/2007/PartnerControls">
          <TermName xmlns="http://schemas.microsoft.com/office/infopath/2007/PartnerControls">Product</TermName>
          <TermId xmlns="http://schemas.microsoft.com/office/infopath/2007/PartnerControls">b1793983-511c-4bf3-9362-46ec506d440e</TermId>
        </TermInfo>
      </Terms>
    </l3e3348a33a04137a8db230cefeeb9ed>
    <Responsible xmlns="b1aa4cdd-5fcb-458f-b2ae-f95f7e5348dc">
      <UserInfo>
        <DisplayName/>
        <AccountId>414</AccountId>
        <AccountType/>
      </UserInfo>
    </Responsible>
    <Int xmlns="b1aa4cdd-5fcb-458f-b2ae-f95f7e5348dc">Int</Int>
    <Category xmlns="5184506d-f5b0-44ec-b5ca-1e48e1c916f8" xsi:nil="true"/>
    <hc6a847cf2ec41f89a193ce75a6b6df7 xmlns="b1aa4cdd-5fcb-458f-b2ae-f95f7e5348dc">
      <Terms xmlns="http://schemas.microsoft.com/office/infopath/2007/PartnerControls"/>
    </hc6a847cf2ec41f89a193ce75a6b6df7>
    <IconOverlay xmlns="http://schemas.microsoft.com/sharepoint/v4" xsi:nil="true"/>
    <Accountable xmlns="b1aa4cdd-5fcb-458f-b2ae-f95f7e5348dc">
      <UserInfo>
        <DisplayName/>
        <AccountId>442</AccountId>
        <AccountType/>
      </UserInfo>
    </Accountable>
    <iea1504606d54eefac68a1ff8ebfd557 xmlns="b1aa4cdd-5fcb-458f-b2ae-f95f7e5348dc">
      <Terms xmlns="http://schemas.microsoft.com/office/infopath/2007/PartnerControls"/>
    </iea1504606d54eefac68a1ff8ebfd557>
    <Author0 xmlns="5184506d-f5b0-44ec-b5ca-1e48e1c916f8">
      <UserInfo>
        <DisplayName>Memminger-Wäsch Andrea</DisplayName>
        <AccountId>17</AccountId>
        <AccountType/>
      </UserInfo>
    </Author0>
    <md75bb6a8e2f4acebc2c0ea508b427ab xmlns="b1aa4cdd-5fcb-458f-b2ae-f95f7e5348dc">
      <Terms xmlns="http://schemas.microsoft.com/office/infopath/2007/PartnerControls"/>
    </md75bb6a8e2f4acebc2c0ea508b427ab>
    <Container xmlns="5184506d-f5b0-44ec-b5ca-1e48e1c916f8" xsi:nil="true"/>
    <Status xmlns="5184506d-f5b0-44ec-b5ca-1e48e1c916f8">-</Status>
    <TaxCatchAll xmlns="b1aa4cdd-5fcb-458f-b2ae-f95f7e5348dc">
      <Value>9</Value>
    </TaxCatchAll>
    <Lang xmlns="b1aa4cdd-5fcb-458f-b2ae-f95f7e5348dc">DE</Lang>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78A7A4C0FA1ED4FBBADC50C3B996BBB" ma:contentTypeVersion="23" ma:contentTypeDescription="Create a new document." ma:contentTypeScope="" ma:versionID="355e0457d6c17138738e5b95e1a01a3c">
  <xsd:schema xmlns:xsd="http://www.w3.org/2001/XMLSchema" xmlns:xs="http://www.w3.org/2001/XMLSchema" xmlns:p="http://schemas.microsoft.com/office/2006/metadata/properties" xmlns:ns2="5184506d-f5b0-44ec-b5ca-1e48e1c916f8" xmlns:ns3="b1aa4cdd-5fcb-458f-b2ae-f95f7e5348dc" xmlns:ns4="http://schemas.microsoft.com/sharepoint/v4" targetNamespace="http://schemas.microsoft.com/office/2006/metadata/properties" ma:root="true" ma:fieldsID="6a0393f0554c6a65043691cb6ec009fc" ns2:_="" ns3:_="" ns4:_="">
    <xsd:import namespace="5184506d-f5b0-44ec-b5ca-1e48e1c916f8"/>
    <xsd:import namespace="b1aa4cdd-5fcb-458f-b2ae-f95f7e5348dc"/>
    <xsd:import namespace="http://schemas.microsoft.com/sharepoint/v4"/>
    <xsd:element name="properties">
      <xsd:complexType>
        <xsd:sequence>
          <xsd:element name="documentManagement">
            <xsd:complexType>
              <xsd:all>
                <xsd:element ref="ns2:Author0" minOccurs="0"/>
                <xsd:element ref="ns3:Lang" minOccurs="0"/>
                <xsd:element ref="ns3:Int" minOccurs="0"/>
                <xsd:element ref="ns2:Category" minOccurs="0"/>
                <xsd:element ref="ns3:iea1504606d54eefac68a1ff8ebfd557" minOccurs="0"/>
                <xsd:element ref="ns3:TaxCatchAll" minOccurs="0"/>
                <xsd:element ref="ns3:TaxCatchAllLabel" minOccurs="0"/>
                <xsd:element ref="ns3:SharedWithUsers" minOccurs="0"/>
                <xsd:element ref="ns3:md75bb6a8e2f4acebc2c0ea508b427ab" minOccurs="0"/>
                <xsd:element ref="ns3:l3e3348a33a04137a8db230cefeeb9ed" minOccurs="0"/>
                <xsd:element ref="ns3:hc6a847cf2ec41f89a193ce75a6b6df7" minOccurs="0"/>
                <xsd:element ref="ns3:Accountable" minOccurs="0"/>
                <xsd:element ref="ns3:Responsible" minOccurs="0"/>
                <xsd:element ref="ns2:Status" minOccurs="0"/>
                <xsd:element ref="ns4:IconOverlay" minOccurs="0"/>
                <xsd:element ref="ns2:Containe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184506d-f5b0-44ec-b5ca-1e48e1c916f8" elementFormDefault="qualified">
    <xsd:import namespace="http://schemas.microsoft.com/office/2006/documentManagement/types"/>
    <xsd:import namespace="http://schemas.microsoft.com/office/infopath/2007/PartnerControls"/>
    <xsd:element name="Author0" ma:index="2" nillable="true" ma:displayName="Author" ma:list="UserInfo" ma:SharePointGroup="0" ma:internalName="Author0"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Category" ma:index="5" nillable="true" ma:displayName="Category" ma:list="{acf6b0ee-fb02-41a4-8c61-cbed10acc2d6}" ma:internalName="Category" ma:showField="Title">
      <xsd:simpleType>
        <xsd:restriction base="dms:Lookup"/>
      </xsd:simpleType>
    </xsd:element>
    <xsd:element name="Status" ma:index="26" nillable="true" ma:displayName="Status" ma:default="-" ma:format="Dropdown" ma:internalName="Status">
      <xsd:simpleType>
        <xsd:restriction base="dms:Choice">
          <xsd:enumeration value="-"/>
          <xsd:enumeration value="Presenter New"/>
          <xsd:enumeration value="Presenter Update"/>
          <xsd:enumeration value="Published"/>
        </xsd:restriction>
      </xsd:simpleType>
    </xsd:element>
    <xsd:element name="Container" ma:index="28" nillable="true" ma:displayName="Container" ma:internalName="Container">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1aa4cdd-5fcb-458f-b2ae-f95f7e5348dc" elementFormDefault="qualified">
    <xsd:import namespace="http://schemas.microsoft.com/office/2006/documentManagement/types"/>
    <xsd:import namespace="http://schemas.microsoft.com/office/infopath/2007/PartnerControls"/>
    <xsd:element name="Lang" ma:index="3" nillable="true" ma:displayName="Lang" ma:format="Dropdown" ma:internalName="Lang">
      <xsd:simpleType>
        <xsd:restriction base="dms:Choice">
          <xsd:enumeration value="DE"/>
          <xsd:enumeration value="EN"/>
          <xsd:enumeration value="FR"/>
          <xsd:enumeration value="IT"/>
          <xsd:enumeration value="ES"/>
          <xsd:enumeration value="CN"/>
          <xsd:enumeration value="DK"/>
          <xsd:enumeration value="BR"/>
          <xsd:enumeration value="KOR"/>
          <xsd:enumeration value="PL"/>
        </xsd:restriction>
      </xsd:simpleType>
    </xsd:element>
    <xsd:element name="Int" ma:index="4" nillable="true" ma:displayName="Int" ma:format="Dropdown" ma:internalName="Int">
      <xsd:simpleType>
        <xsd:restriction base="dms:Choice">
          <xsd:enumeration value="Int"/>
          <xsd:enumeration value="Ext"/>
        </xsd:restriction>
      </xsd:simpleType>
    </xsd:element>
    <xsd:element name="iea1504606d54eefac68a1ff8ebfd557" ma:index="13" nillable="true" ma:taxonomy="true" ma:internalName="iea1504606d54eefac68a1ff8ebfd557" ma:taxonomyFieldName="Nav_x0020_L4" ma:displayName="Nav L4" ma:readOnly="false" ma:default="" ma:fieldId="{2ea15046-06d5-4eef-ac68-a1ff8ebfd557}" ma:sspId="4389c8ad-ab30-4b2d-b7a6-241a2e1ca361" ma:termSetId="a04e0f3b-c8a9-4fcf-acd9-c4e0e0a1ea73" ma:anchorId="00000000-0000-0000-0000-000000000000" ma:open="false" ma:isKeyword="false">
      <xsd:complexType>
        <xsd:sequence>
          <xsd:element ref="pc:Terms" minOccurs="0" maxOccurs="1"/>
        </xsd:sequence>
      </xsd:complexType>
    </xsd:element>
    <xsd:element name="TaxCatchAll" ma:index="14" nillable="true" ma:displayName="Taxonomy Catch All Column" ma:hidden="true" ma:list="{ed824521-3fe2-4a4e-b03e-187cf1f8424c}" ma:internalName="TaxCatchAll" ma:showField="CatchAllData" ma:web="b1aa4cdd-5fcb-458f-b2ae-f95f7e5348dc">
      <xsd:complexType>
        <xsd:complexContent>
          <xsd:extension base="dms:MultiChoiceLookup">
            <xsd:sequence>
              <xsd:element name="Value" type="dms:Lookup" maxOccurs="unbounded" minOccurs="0" nillable="true"/>
            </xsd:sequence>
          </xsd:extension>
        </xsd:complexContent>
      </xsd:complexType>
    </xsd:element>
    <xsd:element name="TaxCatchAllLabel" ma:index="15" nillable="true" ma:displayName="Taxonomy Catch All Column1" ma:hidden="true" ma:list="{ed824521-3fe2-4a4e-b03e-187cf1f8424c}" ma:internalName="TaxCatchAllLabel" ma:readOnly="true" ma:showField="CatchAllDataLabel" ma:web="b1aa4cdd-5fcb-458f-b2ae-f95f7e5348dc">
      <xsd:complexType>
        <xsd:complexContent>
          <xsd:extension base="dms:MultiChoiceLookup">
            <xsd:sequence>
              <xsd:element name="Value" type="dms:Lookup" maxOccurs="unbounded" minOccurs="0" nillable="true"/>
            </xsd:sequence>
          </xsd:extension>
        </xsd:complexContent>
      </xsd:complexType>
    </xsd:element>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d75bb6a8e2f4acebc2c0ea508b427ab" ma:index="17" nillable="true" ma:taxonomy="true" ma:internalName="md75bb6a8e2f4acebc2c0ea508b427ab" ma:taxonomyFieldName="Level_x0020_2" ma:displayName="Nav L3" ma:readOnly="false" ma:default="" ma:fieldId="{6d75bb6a-8e2f-4ace-bc2c-0ea508b427ab}" ma:sspId="4389c8ad-ab30-4b2d-b7a6-241a2e1ca361" ma:termSetId="3fcff106-5947-4a60-b79a-1a273c1c5f08" ma:anchorId="00000000-0000-0000-0000-000000000000" ma:open="false" ma:isKeyword="false">
      <xsd:complexType>
        <xsd:sequence>
          <xsd:element ref="pc:Terms" minOccurs="0" maxOccurs="1"/>
        </xsd:sequence>
      </xsd:complexType>
    </xsd:element>
    <xsd:element name="l3e3348a33a04137a8db230cefeeb9ed" ma:index="19" nillable="true" ma:taxonomy="true" ma:internalName="l3e3348a33a04137a8db230cefeeb9ed" ma:taxonomyFieldName="Level_x0020_0" ma:displayName="Nav L1" ma:readOnly="false" ma:default="" ma:fieldId="{53e3348a-33a0-4137-a8db-230cefeeb9ed}" ma:sspId="4389c8ad-ab30-4b2d-b7a6-241a2e1ca361" ma:termSetId="75f6cbc3-8d8d-4596-9eb9-587a1d408e78" ma:anchorId="00000000-0000-0000-0000-000000000000" ma:open="false" ma:isKeyword="false">
      <xsd:complexType>
        <xsd:sequence>
          <xsd:element ref="pc:Terms" minOccurs="0" maxOccurs="1"/>
        </xsd:sequence>
      </xsd:complexType>
    </xsd:element>
    <xsd:element name="hc6a847cf2ec41f89a193ce75a6b6df7" ma:index="21" nillable="true" ma:taxonomy="true" ma:internalName="hc6a847cf2ec41f89a193ce75a6b6df7" ma:taxonomyFieldName="Level_x0020_1" ma:displayName="Nav L2" ma:readOnly="false" ma:default="" ma:fieldId="{1c6a847c-f2ec-41f8-9a19-3ce75a6b6df7}" ma:sspId="4389c8ad-ab30-4b2d-b7a6-241a2e1ca361" ma:termSetId="949f0cdb-ce36-4ecc-9430-148f96e98771" ma:anchorId="00000000-0000-0000-0000-000000000000" ma:open="false" ma:isKeyword="false">
      <xsd:complexType>
        <xsd:sequence>
          <xsd:element ref="pc:Terms" minOccurs="0" maxOccurs="1"/>
        </xsd:sequence>
      </xsd:complexType>
    </xsd:element>
    <xsd:element name="Accountable" ma:index="24" nillable="true" ma:displayName="Accountable" ma:hidden="true" ma:list="UserInfo" ma:SharePointGroup="0" ma:internalName="Accountable"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esponsible" ma:index="25" nillable="true" ma:displayName="Responsible" ma:hidden="true" ma:list="UserInfo" ma:SharePointGroup="0" ma:internalName="Responsible"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27" nillable="true" ma:displayName="IconOverlay" ma:hidden="true" ma:internalName="IconOverlay">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0"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DADC4CC-64EF-4C8A-8782-796754684C48}">
  <ds:schemaRefs>
    <ds:schemaRef ds:uri="http://purl.org/dc/elements/1.1/"/>
    <ds:schemaRef ds:uri="http://schemas.microsoft.com/office/2006/metadata/properties"/>
    <ds:schemaRef ds:uri="5184506d-f5b0-44ec-b5ca-1e48e1c916f8"/>
    <ds:schemaRef ds:uri="b1aa4cdd-5fcb-458f-b2ae-f95f7e5348dc"/>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schemas.microsoft.com/sharepoint/v4"/>
    <ds:schemaRef ds:uri="http://www.w3.org/XML/1998/namespace"/>
    <ds:schemaRef ds:uri="http://purl.org/dc/dcmitype/"/>
  </ds:schemaRefs>
</ds:datastoreItem>
</file>

<file path=customXml/itemProps2.xml><?xml version="1.0" encoding="utf-8"?>
<ds:datastoreItem xmlns:ds="http://schemas.openxmlformats.org/officeDocument/2006/customXml" ds:itemID="{8697E085-F498-4225-ABDC-7A271EECA46C}">
  <ds:schemaRefs>
    <ds:schemaRef ds:uri="http://schemas.microsoft.com/sharepoint/v3/contenttype/forms"/>
  </ds:schemaRefs>
</ds:datastoreItem>
</file>

<file path=customXml/itemProps3.xml><?xml version="1.0" encoding="utf-8"?>
<ds:datastoreItem xmlns:ds="http://schemas.openxmlformats.org/officeDocument/2006/customXml" ds:itemID="{54931656-78C7-4FBB-AF62-8428C649E35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184506d-f5b0-44ec-b5ca-1e48e1c916f8"/>
    <ds:schemaRef ds:uri="b1aa4cdd-5fcb-458f-b2ae-f95f7e5348dc"/>
    <ds:schemaRef ds:uri="http://schemas.microsoft.com/sharepoint/v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Bourdon PPT Master_final</Template>
  <TotalTime>0</TotalTime>
  <Words>1339</Words>
  <Application>Microsoft Office PowerPoint</Application>
  <PresentationFormat>Widescreen</PresentationFormat>
  <Paragraphs>283</Paragraphs>
  <Slides>24</Slides>
  <Notes>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Arial Narrow</vt:lpstr>
      <vt:lpstr>Calibri</vt:lpstr>
      <vt:lpstr>Roboto Thin</vt:lpstr>
      <vt:lpstr>Symbol</vt:lpstr>
      <vt:lpstr>Wingdings</vt:lpstr>
      <vt:lpstr>Masterlayout</vt:lpstr>
      <vt:lpstr>Discover Bourdon factory</vt:lpstr>
      <vt:lpstr>Disclaimer</vt:lpstr>
      <vt:lpstr>Site’s visit map.</vt:lpstr>
      <vt:lpstr>Acheteur </vt:lpstr>
      <vt:lpstr>Gestionnaire RH</vt:lpstr>
      <vt:lpstr>Responsable RH</vt:lpstr>
      <vt:lpstr>Qualité fournisseurs</vt:lpstr>
      <vt:lpstr>Qualité clients</vt:lpstr>
      <vt:lpstr>Qualité système</vt:lpstr>
      <vt:lpstr>Opérateur polycompétent </vt:lpstr>
      <vt:lpstr>Opérateur polycompétent montage, réglage</vt:lpstr>
      <vt:lpstr>Opérateur polycompétent soudure</vt:lpstr>
      <vt:lpstr>Responsable de ligne</vt:lpstr>
      <vt:lpstr>Technicien de maintenance</vt:lpstr>
      <vt:lpstr>Planificateur</vt:lpstr>
      <vt:lpstr>Approvisionneur</vt:lpstr>
      <vt:lpstr>Agent logistique</vt:lpstr>
      <vt:lpstr>Méthodiste</vt:lpstr>
      <vt:lpstr>Responsable Projet Industrialisation</vt:lpstr>
      <vt:lpstr>Responsable conception produits</vt:lpstr>
      <vt:lpstr>Comptable</vt:lpstr>
      <vt:lpstr>Chargé d'affaires</vt:lpstr>
      <vt:lpstr>Technicien base de données</vt:lpstr>
      <vt:lpstr>Assistante commerciale France &amp; Export</vt:lpstr>
    </vt:vector>
  </TitlesOfParts>
  <Company>Baumer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Memminger-Wäsch Andrea</dc:creator>
  <cp:lastModifiedBy>Birrien Nicolas</cp:lastModifiedBy>
  <cp:revision>19</cp:revision>
  <cp:lastPrinted>2019-05-20T13:38:58Z</cp:lastPrinted>
  <dcterms:created xsi:type="dcterms:W3CDTF">2022-09-27T10:17:57Z</dcterms:created>
  <dcterms:modified xsi:type="dcterms:W3CDTF">2025-09-24T09:44:27Z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0x010100978A7A4C0FA1ED4FBBADC50C3B996BBB</vt:lpwstr>
  </property>
  <property fmtid="{D5CDD505-2E9C-101B-9397-08002B2CF9AE}" pid="3" name="Level 2">
    <vt:lpwstr/>
  </property>
  <property fmtid="{D5CDD505-2E9C-101B-9397-08002B2CF9AE}" pid="4" name="Nav L4">
    <vt:lpwstr/>
  </property>
  <property fmtid="{D5CDD505-2E9C-101B-9397-08002B2CF9AE}" pid="5" name="Level 1">
    <vt:lpwstr/>
  </property>
  <property fmtid="{D5CDD505-2E9C-101B-9397-08002B2CF9AE}" pid="6" name="Level 0">
    <vt:lpwstr>9;#Product|b1793983-511c-4bf3-9362-46ec506d440e</vt:lpwstr>
  </property>
</Properties>
</file>

<file path=docProps/thumbnail.jpeg>
</file>